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80" r:id="rId3"/>
    <p:sldId id="267" r:id="rId4"/>
    <p:sldId id="291" r:id="rId5"/>
    <p:sldId id="259" r:id="rId6"/>
    <p:sldId id="270" r:id="rId7"/>
    <p:sldId id="287" r:id="rId8"/>
    <p:sldId id="288" r:id="rId9"/>
    <p:sldId id="289" r:id="rId10"/>
    <p:sldId id="290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4DF7F31-3FC6-4614-8342-1FABC69F2E52}">
          <p14:sldIdLst>
            <p14:sldId id="257"/>
          </p14:sldIdLst>
        </p14:section>
        <p14:section name="About Us" id="{2E6B5E7B-186E-47AE-8931-7963AD712EA3}">
          <p14:sldIdLst>
            <p14:sldId id="280"/>
            <p14:sldId id="267"/>
            <p14:sldId id="291"/>
            <p14:sldId id="259"/>
            <p14:sldId id="270"/>
            <p14:sldId id="287"/>
            <p14:sldId id="288"/>
            <p14:sldId id="289"/>
            <p14:sldId id="290"/>
          </p14:sldIdLst>
        </p14:section>
        <p14:section name="Ending Slide" id="{83346915-64FC-4378-9663-21F8E22FF749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55EE"/>
    <a:srgbClr val="D8EBF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C92A6E-EF26-E54E-BB4D-E1615FCFC219}" v="44" dt="2025-01-27T08:21:48.0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58"/>
  </p:normalViewPr>
  <p:slideViewPr>
    <p:cSldViewPr snapToGrid="0">
      <p:cViewPr varScale="1">
        <p:scale>
          <a:sx n="93" d="100"/>
          <a:sy n="93" d="100"/>
        </p:scale>
        <p:origin x="21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79AA60-005A-4F37-AA4D-01D7F3FF2DF7}" type="datetimeFigureOut">
              <a:rPr lang="en-ID" smtClean="0"/>
              <a:t>29/01/25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53358D-479B-4BCC-B25B-50348C750A6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10458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8214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7B5E763-B0B5-92D4-5F1D-078FB4C67C86}"/>
              </a:ext>
            </a:extLst>
          </p:cNvPr>
          <p:cNvSpPr/>
          <p:nvPr userDrawn="1"/>
        </p:nvSpPr>
        <p:spPr>
          <a:xfrm>
            <a:off x="728976" y="1868628"/>
            <a:ext cx="10867940" cy="39124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43DBB8E-318B-AC76-06D3-D15D020E95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519514" y="2452371"/>
            <a:ext cx="1193800" cy="1193800"/>
          </a:xfrm>
          <a:custGeom>
            <a:avLst/>
            <a:gdLst>
              <a:gd name="connsiteX0" fmla="*/ 596900 w 1193800"/>
              <a:gd name="connsiteY0" fmla="*/ 0 h 1193800"/>
              <a:gd name="connsiteX1" fmla="*/ 1193800 w 1193800"/>
              <a:gd name="connsiteY1" fmla="*/ 596900 h 1193800"/>
              <a:gd name="connsiteX2" fmla="*/ 596900 w 1193800"/>
              <a:gd name="connsiteY2" fmla="*/ 1193800 h 1193800"/>
              <a:gd name="connsiteX3" fmla="*/ 0 w 1193800"/>
              <a:gd name="connsiteY3" fmla="*/ 596900 h 1193800"/>
              <a:gd name="connsiteX4" fmla="*/ 596900 w 1193800"/>
              <a:gd name="connsiteY4" fmla="*/ 0 h 11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3800" h="1193800">
                <a:moveTo>
                  <a:pt x="596900" y="0"/>
                </a:moveTo>
                <a:cubicBezTo>
                  <a:pt x="926559" y="0"/>
                  <a:pt x="1193800" y="267241"/>
                  <a:pt x="1193800" y="596900"/>
                </a:cubicBezTo>
                <a:cubicBezTo>
                  <a:pt x="1193800" y="926559"/>
                  <a:pt x="926559" y="1193800"/>
                  <a:pt x="596900" y="1193800"/>
                </a:cubicBezTo>
                <a:cubicBezTo>
                  <a:pt x="267241" y="1193800"/>
                  <a:pt x="0" y="926559"/>
                  <a:pt x="0" y="596900"/>
                </a:cubicBezTo>
                <a:cubicBezTo>
                  <a:pt x="0" y="267241"/>
                  <a:pt x="267241" y="0"/>
                  <a:pt x="596900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5BC845D-719B-DE6C-DC7F-A51BB1B09BE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25340" y="2452371"/>
            <a:ext cx="1193800" cy="1193800"/>
          </a:xfrm>
          <a:custGeom>
            <a:avLst/>
            <a:gdLst>
              <a:gd name="connsiteX0" fmla="*/ 596900 w 1193800"/>
              <a:gd name="connsiteY0" fmla="*/ 0 h 1193800"/>
              <a:gd name="connsiteX1" fmla="*/ 1193800 w 1193800"/>
              <a:gd name="connsiteY1" fmla="*/ 596900 h 1193800"/>
              <a:gd name="connsiteX2" fmla="*/ 596900 w 1193800"/>
              <a:gd name="connsiteY2" fmla="*/ 1193800 h 1193800"/>
              <a:gd name="connsiteX3" fmla="*/ 0 w 1193800"/>
              <a:gd name="connsiteY3" fmla="*/ 596900 h 1193800"/>
              <a:gd name="connsiteX4" fmla="*/ 596900 w 1193800"/>
              <a:gd name="connsiteY4" fmla="*/ 0 h 11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3800" h="1193800">
                <a:moveTo>
                  <a:pt x="596900" y="0"/>
                </a:moveTo>
                <a:cubicBezTo>
                  <a:pt x="926559" y="0"/>
                  <a:pt x="1193800" y="267241"/>
                  <a:pt x="1193800" y="596900"/>
                </a:cubicBezTo>
                <a:cubicBezTo>
                  <a:pt x="1193800" y="926559"/>
                  <a:pt x="926559" y="1193800"/>
                  <a:pt x="596900" y="1193800"/>
                </a:cubicBezTo>
                <a:cubicBezTo>
                  <a:pt x="267241" y="1193800"/>
                  <a:pt x="0" y="926559"/>
                  <a:pt x="0" y="596900"/>
                </a:cubicBezTo>
                <a:cubicBezTo>
                  <a:pt x="0" y="267241"/>
                  <a:pt x="267241" y="0"/>
                  <a:pt x="596900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9334996-0D6D-92D9-2316-F5F7A992F2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72427" y="2452371"/>
            <a:ext cx="1193800" cy="1193800"/>
          </a:xfrm>
          <a:custGeom>
            <a:avLst/>
            <a:gdLst>
              <a:gd name="connsiteX0" fmla="*/ 596900 w 1193800"/>
              <a:gd name="connsiteY0" fmla="*/ 0 h 1193800"/>
              <a:gd name="connsiteX1" fmla="*/ 1193800 w 1193800"/>
              <a:gd name="connsiteY1" fmla="*/ 596900 h 1193800"/>
              <a:gd name="connsiteX2" fmla="*/ 596900 w 1193800"/>
              <a:gd name="connsiteY2" fmla="*/ 1193800 h 1193800"/>
              <a:gd name="connsiteX3" fmla="*/ 0 w 1193800"/>
              <a:gd name="connsiteY3" fmla="*/ 596900 h 1193800"/>
              <a:gd name="connsiteX4" fmla="*/ 596900 w 1193800"/>
              <a:gd name="connsiteY4" fmla="*/ 0 h 11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3800" h="1193800">
                <a:moveTo>
                  <a:pt x="596900" y="0"/>
                </a:moveTo>
                <a:cubicBezTo>
                  <a:pt x="926559" y="0"/>
                  <a:pt x="1193800" y="267241"/>
                  <a:pt x="1193800" y="596900"/>
                </a:cubicBezTo>
                <a:cubicBezTo>
                  <a:pt x="1193800" y="926559"/>
                  <a:pt x="926559" y="1193800"/>
                  <a:pt x="596900" y="1193800"/>
                </a:cubicBezTo>
                <a:cubicBezTo>
                  <a:pt x="267241" y="1193800"/>
                  <a:pt x="0" y="926559"/>
                  <a:pt x="0" y="596900"/>
                </a:cubicBezTo>
                <a:cubicBezTo>
                  <a:pt x="0" y="267241"/>
                  <a:pt x="267241" y="0"/>
                  <a:pt x="596900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1644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628BACC-65B0-61EB-E952-783D21A929E7}"/>
              </a:ext>
            </a:extLst>
          </p:cNvPr>
          <p:cNvSpPr/>
          <p:nvPr userDrawn="1"/>
        </p:nvSpPr>
        <p:spPr>
          <a:xfrm>
            <a:off x="0" y="0"/>
            <a:ext cx="12192000" cy="4914091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82B0AA1-B0D1-AE9F-E422-0EC4017532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2308" y="1619348"/>
            <a:ext cx="2489200" cy="3294743"/>
          </a:xfrm>
          <a:custGeom>
            <a:avLst/>
            <a:gdLst>
              <a:gd name="connsiteX0" fmla="*/ 0 w 2489200"/>
              <a:gd name="connsiteY0" fmla="*/ 0 h 3294743"/>
              <a:gd name="connsiteX1" fmla="*/ 2489200 w 2489200"/>
              <a:gd name="connsiteY1" fmla="*/ 0 h 3294743"/>
              <a:gd name="connsiteX2" fmla="*/ 2489200 w 2489200"/>
              <a:gd name="connsiteY2" fmla="*/ 3294743 h 3294743"/>
              <a:gd name="connsiteX3" fmla="*/ 0 w 2489200"/>
              <a:gd name="connsiteY3" fmla="*/ 3294743 h 3294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9200" h="3294743">
                <a:moveTo>
                  <a:pt x="0" y="0"/>
                </a:moveTo>
                <a:lnTo>
                  <a:pt x="2489200" y="0"/>
                </a:lnTo>
                <a:lnTo>
                  <a:pt x="2489200" y="3294743"/>
                </a:lnTo>
                <a:lnTo>
                  <a:pt x="0" y="3294743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251EEA0-6796-9709-4109-9B97261FD42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35036" y="1619348"/>
            <a:ext cx="2489200" cy="3294743"/>
          </a:xfrm>
          <a:custGeom>
            <a:avLst/>
            <a:gdLst>
              <a:gd name="connsiteX0" fmla="*/ 0 w 2489200"/>
              <a:gd name="connsiteY0" fmla="*/ 0 h 3294743"/>
              <a:gd name="connsiteX1" fmla="*/ 2489200 w 2489200"/>
              <a:gd name="connsiteY1" fmla="*/ 0 h 3294743"/>
              <a:gd name="connsiteX2" fmla="*/ 2489200 w 2489200"/>
              <a:gd name="connsiteY2" fmla="*/ 3294743 h 3294743"/>
              <a:gd name="connsiteX3" fmla="*/ 0 w 2489200"/>
              <a:gd name="connsiteY3" fmla="*/ 3294743 h 3294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9200" h="3294743">
                <a:moveTo>
                  <a:pt x="0" y="0"/>
                </a:moveTo>
                <a:lnTo>
                  <a:pt x="2489200" y="0"/>
                </a:lnTo>
                <a:lnTo>
                  <a:pt x="2489200" y="3294743"/>
                </a:lnTo>
                <a:lnTo>
                  <a:pt x="0" y="3294743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28DE7AF-7863-F06C-8CAF-A0E594831A0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67764" y="1619348"/>
            <a:ext cx="2489200" cy="3294743"/>
          </a:xfrm>
          <a:custGeom>
            <a:avLst/>
            <a:gdLst>
              <a:gd name="connsiteX0" fmla="*/ 0 w 2489200"/>
              <a:gd name="connsiteY0" fmla="*/ 0 h 3294743"/>
              <a:gd name="connsiteX1" fmla="*/ 2489200 w 2489200"/>
              <a:gd name="connsiteY1" fmla="*/ 0 h 3294743"/>
              <a:gd name="connsiteX2" fmla="*/ 2489200 w 2489200"/>
              <a:gd name="connsiteY2" fmla="*/ 3294743 h 3294743"/>
              <a:gd name="connsiteX3" fmla="*/ 0 w 2489200"/>
              <a:gd name="connsiteY3" fmla="*/ 3294743 h 3294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9200" h="3294743">
                <a:moveTo>
                  <a:pt x="0" y="0"/>
                </a:moveTo>
                <a:lnTo>
                  <a:pt x="2489200" y="0"/>
                </a:lnTo>
                <a:lnTo>
                  <a:pt x="2489200" y="3294743"/>
                </a:lnTo>
                <a:lnTo>
                  <a:pt x="0" y="3294743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30BFAA67-3F56-BE26-0E5C-98317CDE7B5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00492" y="1619348"/>
            <a:ext cx="2489200" cy="3294743"/>
          </a:xfrm>
          <a:custGeom>
            <a:avLst/>
            <a:gdLst>
              <a:gd name="connsiteX0" fmla="*/ 0 w 2489200"/>
              <a:gd name="connsiteY0" fmla="*/ 0 h 3294743"/>
              <a:gd name="connsiteX1" fmla="*/ 2489200 w 2489200"/>
              <a:gd name="connsiteY1" fmla="*/ 0 h 3294743"/>
              <a:gd name="connsiteX2" fmla="*/ 2489200 w 2489200"/>
              <a:gd name="connsiteY2" fmla="*/ 3294743 h 3294743"/>
              <a:gd name="connsiteX3" fmla="*/ 0 w 2489200"/>
              <a:gd name="connsiteY3" fmla="*/ 3294743 h 3294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9200" h="3294743">
                <a:moveTo>
                  <a:pt x="0" y="0"/>
                </a:moveTo>
                <a:lnTo>
                  <a:pt x="2489200" y="0"/>
                </a:lnTo>
                <a:lnTo>
                  <a:pt x="2489200" y="3294743"/>
                </a:lnTo>
                <a:lnTo>
                  <a:pt x="0" y="3294743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29345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0351420-E856-6B03-6542-B805849D097E}"/>
              </a:ext>
            </a:extLst>
          </p:cNvPr>
          <p:cNvSpPr/>
          <p:nvPr userDrawn="1"/>
        </p:nvSpPr>
        <p:spPr>
          <a:xfrm>
            <a:off x="-1" y="-1"/>
            <a:ext cx="2685167" cy="6858001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D0A2948-5589-FFEF-94C8-358893BB3F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81453" y="4031659"/>
            <a:ext cx="1603717" cy="1603717"/>
          </a:xfrm>
          <a:custGeom>
            <a:avLst/>
            <a:gdLst>
              <a:gd name="connsiteX0" fmla="*/ 0 w 1603717"/>
              <a:gd name="connsiteY0" fmla="*/ 0 h 1603717"/>
              <a:gd name="connsiteX1" fmla="*/ 1603717 w 1603717"/>
              <a:gd name="connsiteY1" fmla="*/ 0 h 1603717"/>
              <a:gd name="connsiteX2" fmla="*/ 1603717 w 1603717"/>
              <a:gd name="connsiteY2" fmla="*/ 1603717 h 1603717"/>
              <a:gd name="connsiteX3" fmla="*/ 0 w 1603717"/>
              <a:gd name="connsiteY3" fmla="*/ 1603717 h 1603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717" h="1603717">
                <a:moveTo>
                  <a:pt x="0" y="0"/>
                </a:moveTo>
                <a:lnTo>
                  <a:pt x="1603717" y="0"/>
                </a:lnTo>
                <a:lnTo>
                  <a:pt x="1603717" y="1603717"/>
                </a:lnTo>
                <a:lnTo>
                  <a:pt x="0" y="160371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62B9BBF-8EBE-A00E-D960-FD559922706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25481" y="1676057"/>
            <a:ext cx="1603717" cy="1603717"/>
          </a:xfrm>
          <a:custGeom>
            <a:avLst/>
            <a:gdLst>
              <a:gd name="connsiteX0" fmla="*/ 0 w 1603717"/>
              <a:gd name="connsiteY0" fmla="*/ 0 h 1603717"/>
              <a:gd name="connsiteX1" fmla="*/ 1603717 w 1603717"/>
              <a:gd name="connsiteY1" fmla="*/ 0 h 1603717"/>
              <a:gd name="connsiteX2" fmla="*/ 1603717 w 1603717"/>
              <a:gd name="connsiteY2" fmla="*/ 1603717 h 1603717"/>
              <a:gd name="connsiteX3" fmla="*/ 0 w 1603717"/>
              <a:gd name="connsiteY3" fmla="*/ 1603717 h 1603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717" h="1603717">
                <a:moveTo>
                  <a:pt x="0" y="0"/>
                </a:moveTo>
                <a:lnTo>
                  <a:pt x="1603717" y="0"/>
                </a:lnTo>
                <a:lnTo>
                  <a:pt x="1603717" y="1603717"/>
                </a:lnTo>
                <a:lnTo>
                  <a:pt x="0" y="160371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F9F7B6E-0ED7-31C4-67F7-95DAF8206B4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5481" y="4031659"/>
            <a:ext cx="1603717" cy="1603717"/>
          </a:xfrm>
          <a:custGeom>
            <a:avLst/>
            <a:gdLst>
              <a:gd name="connsiteX0" fmla="*/ 0 w 1603717"/>
              <a:gd name="connsiteY0" fmla="*/ 0 h 1603717"/>
              <a:gd name="connsiteX1" fmla="*/ 1603717 w 1603717"/>
              <a:gd name="connsiteY1" fmla="*/ 0 h 1603717"/>
              <a:gd name="connsiteX2" fmla="*/ 1603717 w 1603717"/>
              <a:gd name="connsiteY2" fmla="*/ 1603717 h 1603717"/>
              <a:gd name="connsiteX3" fmla="*/ 0 w 1603717"/>
              <a:gd name="connsiteY3" fmla="*/ 1603717 h 1603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717" h="1603717">
                <a:moveTo>
                  <a:pt x="0" y="0"/>
                </a:moveTo>
                <a:lnTo>
                  <a:pt x="1603717" y="0"/>
                </a:lnTo>
                <a:lnTo>
                  <a:pt x="1603717" y="1603717"/>
                </a:lnTo>
                <a:lnTo>
                  <a:pt x="0" y="160371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C57188F-A13E-BE58-8A2D-A843B7BDBBC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81453" y="1676057"/>
            <a:ext cx="1603717" cy="1603717"/>
          </a:xfrm>
          <a:custGeom>
            <a:avLst/>
            <a:gdLst>
              <a:gd name="connsiteX0" fmla="*/ 0 w 1603717"/>
              <a:gd name="connsiteY0" fmla="*/ 0 h 1603717"/>
              <a:gd name="connsiteX1" fmla="*/ 1603717 w 1603717"/>
              <a:gd name="connsiteY1" fmla="*/ 0 h 1603717"/>
              <a:gd name="connsiteX2" fmla="*/ 1603717 w 1603717"/>
              <a:gd name="connsiteY2" fmla="*/ 1603717 h 1603717"/>
              <a:gd name="connsiteX3" fmla="*/ 0 w 1603717"/>
              <a:gd name="connsiteY3" fmla="*/ 1603717 h 1603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717" h="1603717">
                <a:moveTo>
                  <a:pt x="0" y="0"/>
                </a:moveTo>
                <a:lnTo>
                  <a:pt x="1603717" y="0"/>
                </a:lnTo>
                <a:lnTo>
                  <a:pt x="1603717" y="1603717"/>
                </a:lnTo>
                <a:lnTo>
                  <a:pt x="0" y="160371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EE5AC3-56BC-8B9C-9880-83E92D91250B}"/>
              </a:ext>
            </a:extLst>
          </p:cNvPr>
          <p:cNvSpPr/>
          <p:nvPr userDrawn="1"/>
        </p:nvSpPr>
        <p:spPr>
          <a:xfrm>
            <a:off x="2685169" y="1676056"/>
            <a:ext cx="3181350" cy="160371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7F888B-4E7A-7321-DC12-DEC4CE8DDE2A}"/>
              </a:ext>
            </a:extLst>
          </p:cNvPr>
          <p:cNvSpPr/>
          <p:nvPr userDrawn="1"/>
        </p:nvSpPr>
        <p:spPr>
          <a:xfrm>
            <a:off x="7929198" y="1676056"/>
            <a:ext cx="3181350" cy="160371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729960-AE5A-9E59-9804-4DB33CE7CC43}"/>
              </a:ext>
            </a:extLst>
          </p:cNvPr>
          <p:cNvSpPr/>
          <p:nvPr userDrawn="1"/>
        </p:nvSpPr>
        <p:spPr>
          <a:xfrm>
            <a:off x="2685169" y="4031659"/>
            <a:ext cx="3181350" cy="160371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5C74B1-0875-93E6-4DC2-177F188DE7C1}"/>
              </a:ext>
            </a:extLst>
          </p:cNvPr>
          <p:cNvSpPr/>
          <p:nvPr userDrawn="1"/>
        </p:nvSpPr>
        <p:spPr>
          <a:xfrm>
            <a:off x="7929198" y="4031659"/>
            <a:ext cx="3181350" cy="160371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289526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bg>
      <p:bgPr>
        <a:solidFill>
          <a:srgbClr val="4955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6F9B3F7C-D9DB-94D3-7FD6-B9457EBB2844}"/>
              </a:ext>
            </a:extLst>
          </p:cNvPr>
          <p:cNvSpPr/>
          <p:nvPr userDrawn="1"/>
        </p:nvSpPr>
        <p:spPr>
          <a:xfrm>
            <a:off x="907143" y="3062514"/>
            <a:ext cx="10377714" cy="297633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2BD1654-ABF1-EFF3-B537-B55E0202C4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80534" y="2263559"/>
            <a:ext cx="1830934" cy="1830934"/>
          </a:xfrm>
          <a:custGeom>
            <a:avLst/>
            <a:gdLst>
              <a:gd name="connsiteX0" fmla="*/ 915467 w 1830934"/>
              <a:gd name="connsiteY0" fmla="*/ 0 h 1830934"/>
              <a:gd name="connsiteX1" fmla="*/ 1830934 w 1830934"/>
              <a:gd name="connsiteY1" fmla="*/ 915467 h 1830934"/>
              <a:gd name="connsiteX2" fmla="*/ 915467 w 1830934"/>
              <a:gd name="connsiteY2" fmla="*/ 1830934 h 1830934"/>
              <a:gd name="connsiteX3" fmla="*/ 0 w 1830934"/>
              <a:gd name="connsiteY3" fmla="*/ 915467 h 1830934"/>
              <a:gd name="connsiteX4" fmla="*/ 915467 w 1830934"/>
              <a:gd name="connsiteY4" fmla="*/ 0 h 1830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934" h="1830934">
                <a:moveTo>
                  <a:pt x="915467" y="0"/>
                </a:moveTo>
                <a:cubicBezTo>
                  <a:pt x="1421065" y="0"/>
                  <a:pt x="1830934" y="409869"/>
                  <a:pt x="1830934" y="915467"/>
                </a:cubicBezTo>
                <a:cubicBezTo>
                  <a:pt x="1830934" y="1421065"/>
                  <a:pt x="1421065" y="1830934"/>
                  <a:pt x="915467" y="1830934"/>
                </a:cubicBezTo>
                <a:cubicBezTo>
                  <a:pt x="409869" y="1830934"/>
                  <a:pt x="0" y="1421065"/>
                  <a:pt x="0" y="915467"/>
                </a:cubicBezTo>
                <a:cubicBezTo>
                  <a:pt x="0" y="409869"/>
                  <a:pt x="409869" y="0"/>
                  <a:pt x="91546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544938E-8918-0DA3-BCAE-EC6557942D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81255" y="2263559"/>
            <a:ext cx="1830934" cy="1830934"/>
          </a:xfrm>
          <a:custGeom>
            <a:avLst/>
            <a:gdLst>
              <a:gd name="connsiteX0" fmla="*/ 915467 w 1830934"/>
              <a:gd name="connsiteY0" fmla="*/ 0 h 1830934"/>
              <a:gd name="connsiteX1" fmla="*/ 1830934 w 1830934"/>
              <a:gd name="connsiteY1" fmla="*/ 915467 h 1830934"/>
              <a:gd name="connsiteX2" fmla="*/ 915467 w 1830934"/>
              <a:gd name="connsiteY2" fmla="*/ 1830934 h 1830934"/>
              <a:gd name="connsiteX3" fmla="*/ 0 w 1830934"/>
              <a:gd name="connsiteY3" fmla="*/ 915467 h 1830934"/>
              <a:gd name="connsiteX4" fmla="*/ 915467 w 1830934"/>
              <a:gd name="connsiteY4" fmla="*/ 0 h 1830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934" h="1830934">
                <a:moveTo>
                  <a:pt x="915467" y="0"/>
                </a:moveTo>
                <a:cubicBezTo>
                  <a:pt x="1421065" y="0"/>
                  <a:pt x="1830934" y="409869"/>
                  <a:pt x="1830934" y="915467"/>
                </a:cubicBezTo>
                <a:cubicBezTo>
                  <a:pt x="1830934" y="1421065"/>
                  <a:pt x="1421065" y="1830934"/>
                  <a:pt x="915467" y="1830934"/>
                </a:cubicBezTo>
                <a:cubicBezTo>
                  <a:pt x="409869" y="1830934"/>
                  <a:pt x="0" y="1421065"/>
                  <a:pt x="0" y="915467"/>
                </a:cubicBezTo>
                <a:cubicBezTo>
                  <a:pt x="0" y="409869"/>
                  <a:pt x="409869" y="0"/>
                  <a:pt x="91546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E353823-F033-C7B3-B9B6-20CF2ED3BD0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979813" y="2263559"/>
            <a:ext cx="1830934" cy="1830934"/>
          </a:xfrm>
          <a:custGeom>
            <a:avLst/>
            <a:gdLst>
              <a:gd name="connsiteX0" fmla="*/ 915467 w 1830934"/>
              <a:gd name="connsiteY0" fmla="*/ 0 h 1830934"/>
              <a:gd name="connsiteX1" fmla="*/ 1830934 w 1830934"/>
              <a:gd name="connsiteY1" fmla="*/ 915467 h 1830934"/>
              <a:gd name="connsiteX2" fmla="*/ 915467 w 1830934"/>
              <a:gd name="connsiteY2" fmla="*/ 1830934 h 1830934"/>
              <a:gd name="connsiteX3" fmla="*/ 0 w 1830934"/>
              <a:gd name="connsiteY3" fmla="*/ 915467 h 1830934"/>
              <a:gd name="connsiteX4" fmla="*/ 915467 w 1830934"/>
              <a:gd name="connsiteY4" fmla="*/ 0 h 1830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934" h="1830934">
                <a:moveTo>
                  <a:pt x="915467" y="0"/>
                </a:moveTo>
                <a:cubicBezTo>
                  <a:pt x="1421065" y="0"/>
                  <a:pt x="1830934" y="409869"/>
                  <a:pt x="1830934" y="915467"/>
                </a:cubicBezTo>
                <a:cubicBezTo>
                  <a:pt x="1830934" y="1421065"/>
                  <a:pt x="1421065" y="1830934"/>
                  <a:pt x="915467" y="1830934"/>
                </a:cubicBezTo>
                <a:cubicBezTo>
                  <a:pt x="409869" y="1830934"/>
                  <a:pt x="0" y="1421065"/>
                  <a:pt x="0" y="915467"/>
                </a:cubicBezTo>
                <a:cubicBezTo>
                  <a:pt x="0" y="409869"/>
                  <a:pt x="409869" y="0"/>
                  <a:pt x="91546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C57188F-A13E-BE58-8A2D-A843B7BDBBC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81714" y="-1"/>
            <a:ext cx="7910286" cy="1635126"/>
          </a:xfrm>
          <a:custGeom>
            <a:avLst/>
            <a:gdLst>
              <a:gd name="connsiteX0" fmla="*/ 0 w 1603717"/>
              <a:gd name="connsiteY0" fmla="*/ 0 h 1603717"/>
              <a:gd name="connsiteX1" fmla="*/ 1603717 w 1603717"/>
              <a:gd name="connsiteY1" fmla="*/ 0 h 1603717"/>
              <a:gd name="connsiteX2" fmla="*/ 1603717 w 1603717"/>
              <a:gd name="connsiteY2" fmla="*/ 1603717 h 1603717"/>
              <a:gd name="connsiteX3" fmla="*/ 0 w 1603717"/>
              <a:gd name="connsiteY3" fmla="*/ 1603717 h 1603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717" h="1603717">
                <a:moveTo>
                  <a:pt x="0" y="0"/>
                </a:moveTo>
                <a:lnTo>
                  <a:pt x="1603717" y="0"/>
                </a:lnTo>
                <a:lnTo>
                  <a:pt x="1603717" y="1603717"/>
                </a:lnTo>
                <a:lnTo>
                  <a:pt x="0" y="160371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8A594EA-370C-7A86-E3D6-187BD274F23E}"/>
              </a:ext>
            </a:extLst>
          </p:cNvPr>
          <p:cNvSpPr/>
          <p:nvPr userDrawn="1"/>
        </p:nvSpPr>
        <p:spPr>
          <a:xfrm>
            <a:off x="0" y="0"/>
            <a:ext cx="4281714" cy="163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59420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3D8D2B-2C34-C3AF-31DE-386550F7A18D}"/>
              </a:ext>
            </a:extLst>
          </p:cNvPr>
          <p:cNvSpPr/>
          <p:nvPr userDrawn="1"/>
        </p:nvSpPr>
        <p:spPr>
          <a:xfrm>
            <a:off x="8782048" y="0"/>
            <a:ext cx="3409952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7799F33-3C32-B5BB-2195-A415DC0864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957989" y="741160"/>
            <a:ext cx="1436916" cy="1436916"/>
          </a:xfrm>
          <a:custGeom>
            <a:avLst/>
            <a:gdLst>
              <a:gd name="connsiteX0" fmla="*/ 718458 w 1436916"/>
              <a:gd name="connsiteY0" fmla="*/ 0 h 1436916"/>
              <a:gd name="connsiteX1" fmla="*/ 1436916 w 1436916"/>
              <a:gd name="connsiteY1" fmla="*/ 718458 h 1436916"/>
              <a:gd name="connsiteX2" fmla="*/ 718458 w 1436916"/>
              <a:gd name="connsiteY2" fmla="*/ 1436916 h 1436916"/>
              <a:gd name="connsiteX3" fmla="*/ 0 w 1436916"/>
              <a:gd name="connsiteY3" fmla="*/ 718458 h 1436916"/>
              <a:gd name="connsiteX4" fmla="*/ 718458 w 1436916"/>
              <a:gd name="connsiteY4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916" h="1436916">
                <a:moveTo>
                  <a:pt x="718458" y="0"/>
                </a:moveTo>
                <a:cubicBezTo>
                  <a:pt x="1115251" y="0"/>
                  <a:pt x="1436916" y="321665"/>
                  <a:pt x="1436916" y="718458"/>
                </a:cubicBezTo>
                <a:cubicBezTo>
                  <a:pt x="1436916" y="1115251"/>
                  <a:pt x="1115251" y="1436916"/>
                  <a:pt x="718458" y="1436916"/>
                </a:cubicBezTo>
                <a:cubicBezTo>
                  <a:pt x="321665" y="1436916"/>
                  <a:pt x="0" y="1115251"/>
                  <a:pt x="0" y="718458"/>
                </a:cubicBezTo>
                <a:cubicBezTo>
                  <a:pt x="0" y="321665"/>
                  <a:pt x="321665" y="0"/>
                  <a:pt x="718458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38ADED6-8451-716E-DF59-537E4FC93F1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957989" y="2430760"/>
            <a:ext cx="1436916" cy="1436916"/>
          </a:xfrm>
          <a:custGeom>
            <a:avLst/>
            <a:gdLst>
              <a:gd name="connsiteX0" fmla="*/ 718458 w 1436916"/>
              <a:gd name="connsiteY0" fmla="*/ 0 h 1436916"/>
              <a:gd name="connsiteX1" fmla="*/ 1436916 w 1436916"/>
              <a:gd name="connsiteY1" fmla="*/ 718458 h 1436916"/>
              <a:gd name="connsiteX2" fmla="*/ 718458 w 1436916"/>
              <a:gd name="connsiteY2" fmla="*/ 1436916 h 1436916"/>
              <a:gd name="connsiteX3" fmla="*/ 0 w 1436916"/>
              <a:gd name="connsiteY3" fmla="*/ 718458 h 1436916"/>
              <a:gd name="connsiteX4" fmla="*/ 718458 w 1436916"/>
              <a:gd name="connsiteY4" fmla="*/ 0 h 14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916" h="1436916">
                <a:moveTo>
                  <a:pt x="718458" y="0"/>
                </a:moveTo>
                <a:cubicBezTo>
                  <a:pt x="1115251" y="0"/>
                  <a:pt x="1436916" y="321665"/>
                  <a:pt x="1436916" y="718458"/>
                </a:cubicBezTo>
                <a:cubicBezTo>
                  <a:pt x="1436916" y="1115251"/>
                  <a:pt x="1115251" y="1436916"/>
                  <a:pt x="718458" y="1436916"/>
                </a:cubicBezTo>
                <a:cubicBezTo>
                  <a:pt x="321665" y="1436916"/>
                  <a:pt x="0" y="1115251"/>
                  <a:pt x="0" y="718458"/>
                </a:cubicBezTo>
                <a:cubicBezTo>
                  <a:pt x="0" y="321665"/>
                  <a:pt x="321665" y="0"/>
                  <a:pt x="718458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F75CCA1-54D3-DB41-A11E-61C355EA1F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" y="0"/>
            <a:ext cx="3409949" cy="6172200"/>
          </a:xfrm>
          <a:custGeom>
            <a:avLst/>
            <a:gdLst>
              <a:gd name="connsiteX0" fmla="*/ 0 w 3409949"/>
              <a:gd name="connsiteY0" fmla="*/ 0 h 6172200"/>
              <a:gd name="connsiteX1" fmla="*/ 3409949 w 3409949"/>
              <a:gd name="connsiteY1" fmla="*/ 0 h 6172200"/>
              <a:gd name="connsiteX2" fmla="*/ 3409949 w 3409949"/>
              <a:gd name="connsiteY2" fmla="*/ 6172200 h 6172200"/>
              <a:gd name="connsiteX3" fmla="*/ 0 w 3409949"/>
              <a:gd name="connsiteY3" fmla="*/ 6172200 h 617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09949" h="6172200">
                <a:moveTo>
                  <a:pt x="0" y="0"/>
                </a:moveTo>
                <a:lnTo>
                  <a:pt x="3409949" y="0"/>
                </a:lnTo>
                <a:lnTo>
                  <a:pt x="3409949" y="6172200"/>
                </a:lnTo>
                <a:lnTo>
                  <a:pt x="0" y="61722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494174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C71D779-4B69-570E-A7D6-3AE4EFAA9CD5}"/>
              </a:ext>
            </a:extLst>
          </p:cNvPr>
          <p:cNvSpPr/>
          <p:nvPr userDrawn="1"/>
        </p:nvSpPr>
        <p:spPr>
          <a:xfrm>
            <a:off x="1009397" y="801249"/>
            <a:ext cx="6131631" cy="362505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A72D7E4-95D8-B10D-B1EA-687B6EE45C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3365" y="1160719"/>
            <a:ext cx="1905530" cy="1905530"/>
          </a:xfrm>
          <a:custGeom>
            <a:avLst/>
            <a:gdLst>
              <a:gd name="connsiteX0" fmla="*/ 952765 w 1905530"/>
              <a:gd name="connsiteY0" fmla="*/ 0 h 1905530"/>
              <a:gd name="connsiteX1" fmla="*/ 1905530 w 1905530"/>
              <a:gd name="connsiteY1" fmla="*/ 952765 h 1905530"/>
              <a:gd name="connsiteX2" fmla="*/ 952765 w 1905530"/>
              <a:gd name="connsiteY2" fmla="*/ 1905530 h 1905530"/>
              <a:gd name="connsiteX3" fmla="*/ 0 w 1905530"/>
              <a:gd name="connsiteY3" fmla="*/ 952765 h 1905530"/>
              <a:gd name="connsiteX4" fmla="*/ 952765 w 1905530"/>
              <a:gd name="connsiteY4" fmla="*/ 0 h 190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5530" h="1905530">
                <a:moveTo>
                  <a:pt x="952765" y="0"/>
                </a:moveTo>
                <a:cubicBezTo>
                  <a:pt x="1478963" y="0"/>
                  <a:pt x="1905530" y="426567"/>
                  <a:pt x="1905530" y="952765"/>
                </a:cubicBezTo>
                <a:cubicBezTo>
                  <a:pt x="1905530" y="1478963"/>
                  <a:pt x="1478963" y="1905530"/>
                  <a:pt x="952765" y="1905530"/>
                </a:cubicBezTo>
                <a:cubicBezTo>
                  <a:pt x="426567" y="1905530"/>
                  <a:pt x="0" y="1478963"/>
                  <a:pt x="0" y="952765"/>
                </a:cubicBezTo>
                <a:cubicBezTo>
                  <a:pt x="0" y="426567"/>
                  <a:pt x="426567" y="0"/>
                  <a:pt x="952765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B862FE-72DE-8B71-785D-C473EACAA572}"/>
              </a:ext>
            </a:extLst>
          </p:cNvPr>
          <p:cNvSpPr/>
          <p:nvPr userDrawn="1"/>
        </p:nvSpPr>
        <p:spPr>
          <a:xfrm>
            <a:off x="7698758" y="553810"/>
            <a:ext cx="3734706" cy="2565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5EC803-AAD4-270B-DD57-11E5D171B957}"/>
              </a:ext>
            </a:extLst>
          </p:cNvPr>
          <p:cNvSpPr/>
          <p:nvPr userDrawn="1"/>
        </p:nvSpPr>
        <p:spPr>
          <a:xfrm>
            <a:off x="7698758" y="3312885"/>
            <a:ext cx="3734706" cy="2565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25244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19CA3E-9957-5EE1-8299-0A651097D37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40914" y="616618"/>
            <a:ext cx="4151086" cy="5493239"/>
          </a:xfrm>
          <a:custGeom>
            <a:avLst/>
            <a:gdLst>
              <a:gd name="connsiteX0" fmla="*/ 0 w 4151086"/>
              <a:gd name="connsiteY0" fmla="*/ 0 h 5493239"/>
              <a:gd name="connsiteX1" fmla="*/ 4151086 w 4151086"/>
              <a:gd name="connsiteY1" fmla="*/ 0 h 5493239"/>
              <a:gd name="connsiteX2" fmla="*/ 4151086 w 4151086"/>
              <a:gd name="connsiteY2" fmla="*/ 5493239 h 5493239"/>
              <a:gd name="connsiteX3" fmla="*/ 0 w 4151086"/>
              <a:gd name="connsiteY3" fmla="*/ 5493239 h 5493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1086" h="5493239">
                <a:moveTo>
                  <a:pt x="0" y="0"/>
                </a:moveTo>
                <a:lnTo>
                  <a:pt x="4151086" y="0"/>
                </a:lnTo>
                <a:lnTo>
                  <a:pt x="4151086" y="5493239"/>
                </a:lnTo>
                <a:lnTo>
                  <a:pt x="0" y="5493239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11074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B59A09D-3B0B-8863-DBA4-F397FB116A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1" cy="2258292"/>
          </a:xfrm>
          <a:custGeom>
            <a:avLst/>
            <a:gdLst>
              <a:gd name="connsiteX0" fmla="*/ 0 w 3879271"/>
              <a:gd name="connsiteY0" fmla="*/ 0 h 6248400"/>
              <a:gd name="connsiteX1" fmla="*/ 3879271 w 3879271"/>
              <a:gd name="connsiteY1" fmla="*/ 0 h 6248400"/>
              <a:gd name="connsiteX2" fmla="*/ 3879271 w 3879271"/>
              <a:gd name="connsiteY2" fmla="*/ 6248400 h 6248400"/>
              <a:gd name="connsiteX3" fmla="*/ 0 w 3879271"/>
              <a:gd name="connsiteY3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79271" h="6248400">
                <a:moveTo>
                  <a:pt x="0" y="0"/>
                </a:moveTo>
                <a:lnTo>
                  <a:pt x="3879271" y="0"/>
                </a:lnTo>
                <a:lnTo>
                  <a:pt x="3879271" y="6248400"/>
                </a:lnTo>
                <a:lnTo>
                  <a:pt x="0" y="62484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200011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bg>
      <p:bgPr>
        <a:solidFill>
          <a:srgbClr val="4955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A824E63-FC6E-5506-2175-B1930B96A28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98056" y="894516"/>
            <a:ext cx="1567544" cy="1567544"/>
          </a:xfrm>
          <a:custGeom>
            <a:avLst/>
            <a:gdLst>
              <a:gd name="connsiteX0" fmla="*/ 783772 w 1567544"/>
              <a:gd name="connsiteY0" fmla="*/ 0 h 1567544"/>
              <a:gd name="connsiteX1" fmla="*/ 1567544 w 1567544"/>
              <a:gd name="connsiteY1" fmla="*/ 783772 h 1567544"/>
              <a:gd name="connsiteX2" fmla="*/ 783772 w 1567544"/>
              <a:gd name="connsiteY2" fmla="*/ 1567544 h 1567544"/>
              <a:gd name="connsiteX3" fmla="*/ 0 w 1567544"/>
              <a:gd name="connsiteY3" fmla="*/ 783772 h 1567544"/>
              <a:gd name="connsiteX4" fmla="*/ 783772 w 1567544"/>
              <a:gd name="connsiteY4" fmla="*/ 0 h 1567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7544" h="1567544">
                <a:moveTo>
                  <a:pt x="783772" y="0"/>
                </a:moveTo>
                <a:cubicBezTo>
                  <a:pt x="1216637" y="0"/>
                  <a:pt x="1567544" y="350907"/>
                  <a:pt x="1567544" y="783772"/>
                </a:cubicBezTo>
                <a:cubicBezTo>
                  <a:pt x="1567544" y="1216637"/>
                  <a:pt x="1216637" y="1567544"/>
                  <a:pt x="783772" y="1567544"/>
                </a:cubicBezTo>
                <a:cubicBezTo>
                  <a:pt x="350907" y="1567544"/>
                  <a:pt x="0" y="1216637"/>
                  <a:pt x="0" y="783772"/>
                </a:cubicBezTo>
                <a:cubicBezTo>
                  <a:pt x="0" y="350907"/>
                  <a:pt x="350907" y="0"/>
                  <a:pt x="78377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D2BD30-7EF6-4697-85EF-AD118712ED5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6343" y="894516"/>
            <a:ext cx="1567544" cy="1567544"/>
          </a:xfrm>
          <a:custGeom>
            <a:avLst/>
            <a:gdLst>
              <a:gd name="connsiteX0" fmla="*/ 783772 w 1567544"/>
              <a:gd name="connsiteY0" fmla="*/ 0 h 1567544"/>
              <a:gd name="connsiteX1" fmla="*/ 1567544 w 1567544"/>
              <a:gd name="connsiteY1" fmla="*/ 783772 h 1567544"/>
              <a:gd name="connsiteX2" fmla="*/ 783772 w 1567544"/>
              <a:gd name="connsiteY2" fmla="*/ 1567544 h 1567544"/>
              <a:gd name="connsiteX3" fmla="*/ 0 w 1567544"/>
              <a:gd name="connsiteY3" fmla="*/ 783772 h 1567544"/>
              <a:gd name="connsiteX4" fmla="*/ 783772 w 1567544"/>
              <a:gd name="connsiteY4" fmla="*/ 0 h 1567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7544" h="1567544">
                <a:moveTo>
                  <a:pt x="783772" y="0"/>
                </a:moveTo>
                <a:cubicBezTo>
                  <a:pt x="1216637" y="0"/>
                  <a:pt x="1567544" y="350907"/>
                  <a:pt x="1567544" y="783772"/>
                </a:cubicBezTo>
                <a:cubicBezTo>
                  <a:pt x="1567544" y="1216637"/>
                  <a:pt x="1216637" y="1567544"/>
                  <a:pt x="783772" y="1567544"/>
                </a:cubicBezTo>
                <a:cubicBezTo>
                  <a:pt x="350907" y="1567544"/>
                  <a:pt x="0" y="1216637"/>
                  <a:pt x="0" y="783772"/>
                </a:cubicBezTo>
                <a:cubicBezTo>
                  <a:pt x="0" y="350907"/>
                  <a:pt x="350907" y="0"/>
                  <a:pt x="783772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5181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B59A09D-3B0B-8863-DBA4-F397FB116A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1" cy="3761938"/>
          </a:xfrm>
          <a:custGeom>
            <a:avLst/>
            <a:gdLst>
              <a:gd name="connsiteX0" fmla="*/ 0 w 3879271"/>
              <a:gd name="connsiteY0" fmla="*/ 0 h 6248400"/>
              <a:gd name="connsiteX1" fmla="*/ 3879271 w 3879271"/>
              <a:gd name="connsiteY1" fmla="*/ 0 h 6248400"/>
              <a:gd name="connsiteX2" fmla="*/ 3879271 w 3879271"/>
              <a:gd name="connsiteY2" fmla="*/ 6248400 h 6248400"/>
              <a:gd name="connsiteX3" fmla="*/ 0 w 3879271"/>
              <a:gd name="connsiteY3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79271" h="6248400">
                <a:moveTo>
                  <a:pt x="0" y="0"/>
                </a:moveTo>
                <a:lnTo>
                  <a:pt x="3879271" y="0"/>
                </a:lnTo>
                <a:lnTo>
                  <a:pt x="3879271" y="6248400"/>
                </a:lnTo>
                <a:lnTo>
                  <a:pt x="0" y="62484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2919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08786-B57B-29DE-7411-6B920112B0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818994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50E3038-24B1-09D8-2A6C-E95DFBAC53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54485" y="1614714"/>
            <a:ext cx="3439886" cy="3628572"/>
          </a:xfrm>
          <a:custGeom>
            <a:avLst/>
            <a:gdLst>
              <a:gd name="connsiteX0" fmla="*/ 0 w 3439886"/>
              <a:gd name="connsiteY0" fmla="*/ 0 h 3628572"/>
              <a:gd name="connsiteX1" fmla="*/ 3439886 w 3439886"/>
              <a:gd name="connsiteY1" fmla="*/ 0 h 3628572"/>
              <a:gd name="connsiteX2" fmla="*/ 3439886 w 3439886"/>
              <a:gd name="connsiteY2" fmla="*/ 3628572 h 3628572"/>
              <a:gd name="connsiteX3" fmla="*/ 0 w 3439886"/>
              <a:gd name="connsiteY3" fmla="*/ 3628572 h 3628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9886" h="3628572">
                <a:moveTo>
                  <a:pt x="0" y="0"/>
                </a:moveTo>
                <a:lnTo>
                  <a:pt x="3439886" y="0"/>
                </a:lnTo>
                <a:lnTo>
                  <a:pt x="3439886" y="3628572"/>
                </a:lnTo>
                <a:lnTo>
                  <a:pt x="0" y="362857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C0BAA84-B5A1-1583-25E7-97E28171A2B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90312" y="1614714"/>
            <a:ext cx="2601688" cy="3628572"/>
          </a:xfrm>
          <a:custGeom>
            <a:avLst/>
            <a:gdLst>
              <a:gd name="connsiteX0" fmla="*/ 0 w 3439886"/>
              <a:gd name="connsiteY0" fmla="*/ 0 h 3628572"/>
              <a:gd name="connsiteX1" fmla="*/ 3439886 w 3439886"/>
              <a:gd name="connsiteY1" fmla="*/ 0 h 3628572"/>
              <a:gd name="connsiteX2" fmla="*/ 3439886 w 3439886"/>
              <a:gd name="connsiteY2" fmla="*/ 3628572 h 3628572"/>
              <a:gd name="connsiteX3" fmla="*/ 0 w 3439886"/>
              <a:gd name="connsiteY3" fmla="*/ 3628572 h 3628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9886" h="3628572">
                <a:moveTo>
                  <a:pt x="0" y="0"/>
                </a:moveTo>
                <a:lnTo>
                  <a:pt x="3439886" y="0"/>
                </a:lnTo>
                <a:lnTo>
                  <a:pt x="3439886" y="3628572"/>
                </a:lnTo>
                <a:lnTo>
                  <a:pt x="0" y="362857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671BCC-05B8-65E9-85DD-536B0CC27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8657" y="1614714"/>
            <a:ext cx="3439886" cy="3628572"/>
          </a:xfrm>
          <a:custGeom>
            <a:avLst/>
            <a:gdLst>
              <a:gd name="connsiteX0" fmla="*/ 0 w 3439886"/>
              <a:gd name="connsiteY0" fmla="*/ 0 h 3628572"/>
              <a:gd name="connsiteX1" fmla="*/ 3439886 w 3439886"/>
              <a:gd name="connsiteY1" fmla="*/ 0 h 3628572"/>
              <a:gd name="connsiteX2" fmla="*/ 3439886 w 3439886"/>
              <a:gd name="connsiteY2" fmla="*/ 3628572 h 3628572"/>
              <a:gd name="connsiteX3" fmla="*/ 0 w 3439886"/>
              <a:gd name="connsiteY3" fmla="*/ 3628572 h 3628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9886" h="3628572">
                <a:moveTo>
                  <a:pt x="0" y="0"/>
                </a:moveTo>
                <a:lnTo>
                  <a:pt x="3439886" y="0"/>
                </a:lnTo>
                <a:lnTo>
                  <a:pt x="3439886" y="3628572"/>
                </a:lnTo>
                <a:lnTo>
                  <a:pt x="0" y="362857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012536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24632C8-091C-4C2D-95FE-67C739FCB66B}"/>
              </a:ext>
            </a:extLst>
          </p:cNvPr>
          <p:cNvSpPr/>
          <p:nvPr userDrawn="1"/>
        </p:nvSpPr>
        <p:spPr>
          <a:xfrm>
            <a:off x="8921171" y="4292600"/>
            <a:ext cx="3270829" cy="2565400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5E1B6FE-6161-3355-470B-91303375218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74162" y="959138"/>
            <a:ext cx="3768436" cy="2766003"/>
          </a:xfrm>
          <a:custGeom>
            <a:avLst/>
            <a:gdLst>
              <a:gd name="connsiteX0" fmla="*/ 0 w 3768436"/>
              <a:gd name="connsiteY0" fmla="*/ 0 h 2766003"/>
              <a:gd name="connsiteX1" fmla="*/ 3768436 w 3768436"/>
              <a:gd name="connsiteY1" fmla="*/ 0 h 2766003"/>
              <a:gd name="connsiteX2" fmla="*/ 3768436 w 3768436"/>
              <a:gd name="connsiteY2" fmla="*/ 2766003 h 2766003"/>
              <a:gd name="connsiteX3" fmla="*/ 0 w 3768436"/>
              <a:gd name="connsiteY3" fmla="*/ 2766003 h 2766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8436" h="2766003">
                <a:moveTo>
                  <a:pt x="0" y="0"/>
                </a:moveTo>
                <a:lnTo>
                  <a:pt x="3768436" y="0"/>
                </a:lnTo>
                <a:lnTo>
                  <a:pt x="3768436" y="2766003"/>
                </a:lnTo>
                <a:lnTo>
                  <a:pt x="0" y="2766003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E8C35E8-FE89-68A6-721F-C4292CE1DDD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33911" y="1171965"/>
            <a:ext cx="1408318" cy="1408318"/>
          </a:xfrm>
          <a:custGeom>
            <a:avLst/>
            <a:gdLst>
              <a:gd name="connsiteX0" fmla="*/ 704159 w 1408318"/>
              <a:gd name="connsiteY0" fmla="*/ 0 h 1408318"/>
              <a:gd name="connsiteX1" fmla="*/ 1408318 w 1408318"/>
              <a:gd name="connsiteY1" fmla="*/ 704159 h 1408318"/>
              <a:gd name="connsiteX2" fmla="*/ 704159 w 1408318"/>
              <a:gd name="connsiteY2" fmla="*/ 1408318 h 1408318"/>
              <a:gd name="connsiteX3" fmla="*/ 0 w 1408318"/>
              <a:gd name="connsiteY3" fmla="*/ 704159 h 1408318"/>
              <a:gd name="connsiteX4" fmla="*/ 704159 w 1408318"/>
              <a:gd name="connsiteY4" fmla="*/ 0 h 1408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8318" h="1408318">
                <a:moveTo>
                  <a:pt x="704159" y="0"/>
                </a:moveTo>
                <a:cubicBezTo>
                  <a:pt x="1093055" y="0"/>
                  <a:pt x="1408318" y="315263"/>
                  <a:pt x="1408318" y="704159"/>
                </a:cubicBezTo>
                <a:cubicBezTo>
                  <a:pt x="1408318" y="1093055"/>
                  <a:pt x="1093055" y="1408318"/>
                  <a:pt x="704159" y="1408318"/>
                </a:cubicBezTo>
                <a:cubicBezTo>
                  <a:pt x="315263" y="1408318"/>
                  <a:pt x="0" y="1093055"/>
                  <a:pt x="0" y="704159"/>
                </a:cubicBezTo>
                <a:cubicBezTo>
                  <a:pt x="0" y="315263"/>
                  <a:pt x="315263" y="0"/>
                  <a:pt x="704159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2DF240A-91E4-6572-79E4-E441F76FBD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112" y="959138"/>
            <a:ext cx="3768436" cy="2766003"/>
          </a:xfrm>
          <a:custGeom>
            <a:avLst/>
            <a:gdLst>
              <a:gd name="connsiteX0" fmla="*/ 0 w 3768436"/>
              <a:gd name="connsiteY0" fmla="*/ 0 h 2766003"/>
              <a:gd name="connsiteX1" fmla="*/ 3768436 w 3768436"/>
              <a:gd name="connsiteY1" fmla="*/ 0 h 2766003"/>
              <a:gd name="connsiteX2" fmla="*/ 3768436 w 3768436"/>
              <a:gd name="connsiteY2" fmla="*/ 2766003 h 2766003"/>
              <a:gd name="connsiteX3" fmla="*/ 0 w 3768436"/>
              <a:gd name="connsiteY3" fmla="*/ 2766003 h 2766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8436" h="2766003">
                <a:moveTo>
                  <a:pt x="0" y="0"/>
                </a:moveTo>
                <a:lnTo>
                  <a:pt x="3768436" y="0"/>
                </a:lnTo>
                <a:lnTo>
                  <a:pt x="3768436" y="2766003"/>
                </a:lnTo>
                <a:lnTo>
                  <a:pt x="0" y="2766003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E6F14-216F-91DE-C6B0-C5E25B2C53EA}"/>
              </a:ext>
            </a:extLst>
          </p:cNvPr>
          <p:cNvSpPr/>
          <p:nvPr userDrawn="1"/>
        </p:nvSpPr>
        <p:spPr>
          <a:xfrm>
            <a:off x="0" y="959138"/>
            <a:ext cx="664111" cy="27660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070412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bg>
      <p:bgPr>
        <a:solidFill>
          <a:srgbClr val="4955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D95BE23-C6CD-64B9-6A5D-8F7C0B3100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76137" y="2639791"/>
            <a:ext cx="2205267" cy="2220686"/>
          </a:xfrm>
          <a:custGeom>
            <a:avLst/>
            <a:gdLst>
              <a:gd name="connsiteX0" fmla="*/ 0 w 2205267"/>
              <a:gd name="connsiteY0" fmla="*/ 0 h 2220686"/>
              <a:gd name="connsiteX1" fmla="*/ 2205267 w 2205267"/>
              <a:gd name="connsiteY1" fmla="*/ 0 h 2220686"/>
              <a:gd name="connsiteX2" fmla="*/ 2205267 w 2205267"/>
              <a:gd name="connsiteY2" fmla="*/ 2220686 h 2220686"/>
              <a:gd name="connsiteX3" fmla="*/ 0 w 2205267"/>
              <a:gd name="connsiteY3" fmla="*/ 2220686 h 2220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5267" h="2220686">
                <a:moveTo>
                  <a:pt x="0" y="0"/>
                </a:moveTo>
                <a:lnTo>
                  <a:pt x="2205267" y="0"/>
                </a:lnTo>
                <a:lnTo>
                  <a:pt x="2205267" y="2220686"/>
                </a:lnTo>
                <a:lnTo>
                  <a:pt x="0" y="222068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293D62A-054C-A8DB-29D8-9F8885B0A99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871442" y="2639791"/>
            <a:ext cx="2205267" cy="2220686"/>
          </a:xfrm>
          <a:custGeom>
            <a:avLst/>
            <a:gdLst>
              <a:gd name="connsiteX0" fmla="*/ 0 w 2205267"/>
              <a:gd name="connsiteY0" fmla="*/ 0 h 2220686"/>
              <a:gd name="connsiteX1" fmla="*/ 2205267 w 2205267"/>
              <a:gd name="connsiteY1" fmla="*/ 0 h 2220686"/>
              <a:gd name="connsiteX2" fmla="*/ 2205267 w 2205267"/>
              <a:gd name="connsiteY2" fmla="*/ 2220686 h 2220686"/>
              <a:gd name="connsiteX3" fmla="*/ 0 w 2205267"/>
              <a:gd name="connsiteY3" fmla="*/ 2220686 h 2220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5267" h="2220686">
                <a:moveTo>
                  <a:pt x="0" y="0"/>
                </a:moveTo>
                <a:lnTo>
                  <a:pt x="2205267" y="0"/>
                </a:lnTo>
                <a:lnTo>
                  <a:pt x="2205267" y="2220686"/>
                </a:lnTo>
                <a:lnTo>
                  <a:pt x="0" y="222068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3B5725B-9FDC-DE1D-68E5-7F8EFDA8530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03689" y="0"/>
            <a:ext cx="3088310" cy="6197600"/>
          </a:xfrm>
          <a:custGeom>
            <a:avLst/>
            <a:gdLst>
              <a:gd name="connsiteX0" fmla="*/ 0 w 2205267"/>
              <a:gd name="connsiteY0" fmla="*/ 0 h 2220686"/>
              <a:gd name="connsiteX1" fmla="*/ 2205267 w 2205267"/>
              <a:gd name="connsiteY1" fmla="*/ 0 h 2220686"/>
              <a:gd name="connsiteX2" fmla="*/ 2205267 w 2205267"/>
              <a:gd name="connsiteY2" fmla="*/ 2220686 h 2220686"/>
              <a:gd name="connsiteX3" fmla="*/ 0 w 2205267"/>
              <a:gd name="connsiteY3" fmla="*/ 2220686 h 2220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5267" h="2220686">
                <a:moveTo>
                  <a:pt x="0" y="0"/>
                </a:moveTo>
                <a:lnTo>
                  <a:pt x="2205267" y="0"/>
                </a:lnTo>
                <a:lnTo>
                  <a:pt x="2205267" y="2220686"/>
                </a:lnTo>
                <a:lnTo>
                  <a:pt x="0" y="222068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5C17165-C443-DEAA-324D-AE620A57F45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0833" y="2639791"/>
            <a:ext cx="2205267" cy="2220686"/>
          </a:xfrm>
          <a:custGeom>
            <a:avLst/>
            <a:gdLst>
              <a:gd name="connsiteX0" fmla="*/ 0 w 2205267"/>
              <a:gd name="connsiteY0" fmla="*/ 0 h 2220686"/>
              <a:gd name="connsiteX1" fmla="*/ 2205267 w 2205267"/>
              <a:gd name="connsiteY1" fmla="*/ 0 h 2220686"/>
              <a:gd name="connsiteX2" fmla="*/ 2205267 w 2205267"/>
              <a:gd name="connsiteY2" fmla="*/ 2220686 h 2220686"/>
              <a:gd name="connsiteX3" fmla="*/ 0 w 2205267"/>
              <a:gd name="connsiteY3" fmla="*/ 2220686 h 2220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5267" h="2220686">
                <a:moveTo>
                  <a:pt x="0" y="0"/>
                </a:moveTo>
                <a:lnTo>
                  <a:pt x="2205267" y="0"/>
                </a:lnTo>
                <a:lnTo>
                  <a:pt x="2205267" y="2220686"/>
                </a:lnTo>
                <a:lnTo>
                  <a:pt x="0" y="2220686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216029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1B107-8115-C463-F10B-E1DF2D50DC89}"/>
              </a:ext>
            </a:extLst>
          </p:cNvPr>
          <p:cNvSpPr/>
          <p:nvPr userDrawn="1"/>
        </p:nvSpPr>
        <p:spPr>
          <a:xfrm>
            <a:off x="4114800" y="3695700"/>
            <a:ext cx="3962402" cy="24955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F5B48A-CCD1-5EFB-0390-EE5F66EA58E2}"/>
              </a:ext>
            </a:extLst>
          </p:cNvPr>
          <p:cNvSpPr/>
          <p:nvPr userDrawn="1"/>
        </p:nvSpPr>
        <p:spPr>
          <a:xfrm>
            <a:off x="8077202" y="0"/>
            <a:ext cx="4114798" cy="3095625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50E3038-24B1-09D8-2A6C-E95DFBAC53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14799" y="0"/>
            <a:ext cx="3962402" cy="3695700"/>
          </a:xfrm>
          <a:custGeom>
            <a:avLst/>
            <a:gdLst>
              <a:gd name="connsiteX0" fmla="*/ 0 w 3439886"/>
              <a:gd name="connsiteY0" fmla="*/ 0 h 3628572"/>
              <a:gd name="connsiteX1" fmla="*/ 3439886 w 3439886"/>
              <a:gd name="connsiteY1" fmla="*/ 0 h 3628572"/>
              <a:gd name="connsiteX2" fmla="*/ 3439886 w 3439886"/>
              <a:gd name="connsiteY2" fmla="*/ 3628572 h 3628572"/>
              <a:gd name="connsiteX3" fmla="*/ 0 w 3439886"/>
              <a:gd name="connsiteY3" fmla="*/ 3628572 h 3628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9886" h="3628572">
                <a:moveTo>
                  <a:pt x="0" y="0"/>
                </a:moveTo>
                <a:lnTo>
                  <a:pt x="3439886" y="0"/>
                </a:lnTo>
                <a:lnTo>
                  <a:pt x="3439886" y="3628572"/>
                </a:lnTo>
                <a:lnTo>
                  <a:pt x="0" y="362857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C0BAA84-B5A1-1583-25E7-97E28171A2B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77200" y="3095624"/>
            <a:ext cx="4114800" cy="3095625"/>
          </a:xfrm>
          <a:custGeom>
            <a:avLst/>
            <a:gdLst>
              <a:gd name="connsiteX0" fmla="*/ 0 w 3439886"/>
              <a:gd name="connsiteY0" fmla="*/ 0 h 3628572"/>
              <a:gd name="connsiteX1" fmla="*/ 3439886 w 3439886"/>
              <a:gd name="connsiteY1" fmla="*/ 0 h 3628572"/>
              <a:gd name="connsiteX2" fmla="*/ 3439886 w 3439886"/>
              <a:gd name="connsiteY2" fmla="*/ 3628572 h 3628572"/>
              <a:gd name="connsiteX3" fmla="*/ 0 w 3439886"/>
              <a:gd name="connsiteY3" fmla="*/ 3628572 h 3628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9886" h="3628572">
                <a:moveTo>
                  <a:pt x="0" y="0"/>
                </a:moveTo>
                <a:lnTo>
                  <a:pt x="3439886" y="0"/>
                </a:lnTo>
                <a:lnTo>
                  <a:pt x="3439886" y="3628572"/>
                </a:lnTo>
                <a:lnTo>
                  <a:pt x="0" y="362857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671BCC-05B8-65E9-85DD-536B0CC27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4114798" cy="6191250"/>
          </a:xfrm>
          <a:custGeom>
            <a:avLst/>
            <a:gdLst>
              <a:gd name="connsiteX0" fmla="*/ 0 w 3439886"/>
              <a:gd name="connsiteY0" fmla="*/ 0 h 3628572"/>
              <a:gd name="connsiteX1" fmla="*/ 3439886 w 3439886"/>
              <a:gd name="connsiteY1" fmla="*/ 0 h 3628572"/>
              <a:gd name="connsiteX2" fmla="*/ 3439886 w 3439886"/>
              <a:gd name="connsiteY2" fmla="*/ 3628572 h 3628572"/>
              <a:gd name="connsiteX3" fmla="*/ 0 w 3439886"/>
              <a:gd name="connsiteY3" fmla="*/ 3628572 h 3628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9886" h="3628572">
                <a:moveTo>
                  <a:pt x="0" y="0"/>
                </a:moveTo>
                <a:lnTo>
                  <a:pt x="3439886" y="0"/>
                </a:lnTo>
                <a:lnTo>
                  <a:pt x="3439886" y="3628572"/>
                </a:lnTo>
                <a:lnTo>
                  <a:pt x="0" y="362857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033689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2DF240A-91E4-6572-79E4-E441F76FBD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657600" cy="6197600"/>
          </a:xfrm>
          <a:custGeom>
            <a:avLst/>
            <a:gdLst>
              <a:gd name="connsiteX0" fmla="*/ 0 w 3768436"/>
              <a:gd name="connsiteY0" fmla="*/ 0 h 2766003"/>
              <a:gd name="connsiteX1" fmla="*/ 3768436 w 3768436"/>
              <a:gd name="connsiteY1" fmla="*/ 0 h 2766003"/>
              <a:gd name="connsiteX2" fmla="*/ 3768436 w 3768436"/>
              <a:gd name="connsiteY2" fmla="*/ 2766003 h 2766003"/>
              <a:gd name="connsiteX3" fmla="*/ 0 w 3768436"/>
              <a:gd name="connsiteY3" fmla="*/ 2766003 h 2766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8436" h="2766003">
                <a:moveTo>
                  <a:pt x="0" y="0"/>
                </a:moveTo>
                <a:lnTo>
                  <a:pt x="3768436" y="0"/>
                </a:lnTo>
                <a:lnTo>
                  <a:pt x="3768436" y="2766003"/>
                </a:lnTo>
                <a:lnTo>
                  <a:pt x="0" y="2766003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2954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833F4B-B92B-8065-DD82-73662A2BDD39}"/>
              </a:ext>
            </a:extLst>
          </p:cNvPr>
          <p:cNvCxnSpPr>
            <a:cxnSpLocks/>
          </p:cNvCxnSpPr>
          <p:nvPr userDrawn="1"/>
        </p:nvCxnSpPr>
        <p:spPr>
          <a:xfrm>
            <a:off x="2866568" y="0"/>
            <a:ext cx="0" cy="6858000"/>
          </a:xfrm>
          <a:prstGeom prst="line">
            <a:avLst/>
          </a:prstGeom>
          <a:ln>
            <a:solidFill>
              <a:srgbClr val="4955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097B779-4A18-E2F7-100D-9B46732CBC3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20682" y="2739572"/>
            <a:ext cx="1291772" cy="1291772"/>
          </a:xfrm>
          <a:custGeom>
            <a:avLst/>
            <a:gdLst>
              <a:gd name="connsiteX0" fmla="*/ 645886 w 1291772"/>
              <a:gd name="connsiteY0" fmla="*/ 0 h 1291772"/>
              <a:gd name="connsiteX1" fmla="*/ 1291772 w 1291772"/>
              <a:gd name="connsiteY1" fmla="*/ 645886 h 1291772"/>
              <a:gd name="connsiteX2" fmla="*/ 645886 w 1291772"/>
              <a:gd name="connsiteY2" fmla="*/ 1291772 h 1291772"/>
              <a:gd name="connsiteX3" fmla="*/ 0 w 1291772"/>
              <a:gd name="connsiteY3" fmla="*/ 645886 h 1291772"/>
              <a:gd name="connsiteX4" fmla="*/ 645886 w 1291772"/>
              <a:gd name="connsiteY4" fmla="*/ 0 h 129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1772" h="1291772">
                <a:moveTo>
                  <a:pt x="645886" y="0"/>
                </a:moveTo>
                <a:cubicBezTo>
                  <a:pt x="1002599" y="0"/>
                  <a:pt x="1291772" y="289173"/>
                  <a:pt x="1291772" y="645886"/>
                </a:cubicBezTo>
                <a:cubicBezTo>
                  <a:pt x="1291772" y="1002599"/>
                  <a:pt x="1002599" y="1291772"/>
                  <a:pt x="645886" y="1291772"/>
                </a:cubicBezTo>
                <a:cubicBezTo>
                  <a:pt x="289173" y="1291772"/>
                  <a:pt x="0" y="1002599"/>
                  <a:pt x="0" y="645886"/>
                </a:cubicBezTo>
                <a:cubicBezTo>
                  <a:pt x="0" y="289173"/>
                  <a:pt x="289173" y="0"/>
                  <a:pt x="64588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9ECBBE3-9F06-00B5-9A08-5B448E0881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20682" y="4492171"/>
            <a:ext cx="1291772" cy="1291772"/>
          </a:xfrm>
          <a:custGeom>
            <a:avLst/>
            <a:gdLst>
              <a:gd name="connsiteX0" fmla="*/ 645886 w 1291772"/>
              <a:gd name="connsiteY0" fmla="*/ 0 h 1291772"/>
              <a:gd name="connsiteX1" fmla="*/ 1291772 w 1291772"/>
              <a:gd name="connsiteY1" fmla="*/ 645886 h 1291772"/>
              <a:gd name="connsiteX2" fmla="*/ 645886 w 1291772"/>
              <a:gd name="connsiteY2" fmla="*/ 1291772 h 1291772"/>
              <a:gd name="connsiteX3" fmla="*/ 0 w 1291772"/>
              <a:gd name="connsiteY3" fmla="*/ 645886 h 1291772"/>
              <a:gd name="connsiteX4" fmla="*/ 645886 w 1291772"/>
              <a:gd name="connsiteY4" fmla="*/ 0 h 129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1772" h="1291772">
                <a:moveTo>
                  <a:pt x="645886" y="0"/>
                </a:moveTo>
                <a:cubicBezTo>
                  <a:pt x="1002599" y="0"/>
                  <a:pt x="1291772" y="289173"/>
                  <a:pt x="1291772" y="645886"/>
                </a:cubicBezTo>
                <a:cubicBezTo>
                  <a:pt x="1291772" y="1002599"/>
                  <a:pt x="1002599" y="1291772"/>
                  <a:pt x="645886" y="1291772"/>
                </a:cubicBezTo>
                <a:cubicBezTo>
                  <a:pt x="289173" y="1291772"/>
                  <a:pt x="0" y="1002599"/>
                  <a:pt x="0" y="645886"/>
                </a:cubicBezTo>
                <a:cubicBezTo>
                  <a:pt x="0" y="289173"/>
                  <a:pt x="289173" y="0"/>
                  <a:pt x="64588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ADD32C8-D2B4-D6FA-3335-548AFFF724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20682" y="986973"/>
            <a:ext cx="1291772" cy="1291772"/>
          </a:xfrm>
          <a:custGeom>
            <a:avLst/>
            <a:gdLst>
              <a:gd name="connsiteX0" fmla="*/ 645886 w 1291772"/>
              <a:gd name="connsiteY0" fmla="*/ 0 h 1291772"/>
              <a:gd name="connsiteX1" fmla="*/ 1291772 w 1291772"/>
              <a:gd name="connsiteY1" fmla="*/ 645886 h 1291772"/>
              <a:gd name="connsiteX2" fmla="*/ 645886 w 1291772"/>
              <a:gd name="connsiteY2" fmla="*/ 1291772 h 1291772"/>
              <a:gd name="connsiteX3" fmla="*/ 0 w 1291772"/>
              <a:gd name="connsiteY3" fmla="*/ 645886 h 1291772"/>
              <a:gd name="connsiteX4" fmla="*/ 645886 w 1291772"/>
              <a:gd name="connsiteY4" fmla="*/ 0 h 129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1772" h="1291772">
                <a:moveTo>
                  <a:pt x="645886" y="0"/>
                </a:moveTo>
                <a:cubicBezTo>
                  <a:pt x="1002599" y="0"/>
                  <a:pt x="1291772" y="289173"/>
                  <a:pt x="1291772" y="645886"/>
                </a:cubicBezTo>
                <a:cubicBezTo>
                  <a:pt x="1291772" y="1002599"/>
                  <a:pt x="1002599" y="1291772"/>
                  <a:pt x="645886" y="1291772"/>
                </a:cubicBezTo>
                <a:cubicBezTo>
                  <a:pt x="289173" y="1291772"/>
                  <a:pt x="0" y="1002599"/>
                  <a:pt x="0" y="645886"/>
                </a:cubicBezTo>
                <a:cubicBezTo>
                  <a:pt x="0" y="289173"/>
                  <a:pt x="289173" y="0"/>
                  <a:pt x="64588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027073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08786-B57B-29DE-7411-6B920112B0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114800" cy="619125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11299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BBA05F-2C15-84B0-73AB-4361431BFB03}"/>
              </a:ext>
            </a:extLst>
          </p:cNvPr>
          <p:cNvSpPr/>
          <p:nvPr userDrawn="1"/>
        </p:nvSpPr>
        <p:spPr>
          <a:xfrm>
            <a:off x="0" y="-1"/>
            <a:ext cx="12192000" cy="5341257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08786-B57B-29DE-7411-6B920112B0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8128000" cy="5341255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242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08786-B57B-29DE-7411-6B920112B0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65370" y="0"/>
            <a:ext cx="6226630" cy="3236686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8B6950-A955-12E1-8E49-4E5CBE486A7A}"/>
              </a:ext>
            </a:extLst>
          </p:cNvPr>
          <p:cNvSpPr/>
          <p:nvPr userDrawn="1"/>
        </p:nvSpPr>
        <p:spPr>
          <a:xfrm>
            <a:off x="-1" y="0"/>
            <a:ext cx="5965371" cy="3236686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19841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solidFill>
          <a:srgbClr val="4955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AC0BDCED-BEF5-4EAB-B8C6-5231CADE9EFE}" type="datetime1">
              <a:rPr lang="en-ID" smtClean="0"/>
              <a:pPr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97F181-FB8C-F5EE-03B7-31B62B1AFC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24386" y="1279136"/>
            <a:ext cx="3540494" cy="4291890"/>
          </a:xfrm>
          <a:custGeom>
            <a:avLst/>
            <a:gdLst>
              <a:gd name="connsiteX0" fmla="*/ 0 w 3540494"/>
              <a:gd name="connsiteY0" fmla="*/ 0 h 4291890"/>
              <a:gd name="connsiteX1" fmla="*/ 3540494 w 3540494"/>
              <a:gd name="connsiteY1" fmla="*/ 0 h 4291890"/>
              <a:gd name="connsiteX2" fmla="*/ 3540494 w 3540494"/>
              <a:gd name="connsiteY2" fmla="*/ 4291890 h 4291890"/>
              <a:gd name="connsiteX3" fmla="*/ 0 w 3540494"/>
              <a:gd name="connsiteY3" fmla="*/ 4291890 h 4291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40494" h="4291890">
                <a:moveTo>
                  <a:pt x="0" y="0"/>
                </a:moveTo>
                <a:lnTo>
                  <a:pt x="3540494" y="0"/>
                </a:lnTo>
                <a:lnTo>
                  <a:pt x="3540494" y="4291890"/>
                </a:lnTo>
                <a:lnTo>
                  <a:pt x="0" y="429189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B1AFA4-1875-47E4-0B11-48FC8E6849FC}"/>
              </a:ext>
            </a:extLst>
          </p:cNvPr>
          <p:cNvSpPr/>
          <p:nvPr userDrawn="1"/>
        </p:nvSpPr>
        <p:spPr>
          <a:xfrm>
            <a:off x="694779" y="754161"/>
            <a:ext cx="4599709" cy="534184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7675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3F069A5-F796-118C-5D63-C3055B0D64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73991" y="2501085"/>
            <a:ext cx="1270760" cy="1270760"/>
          </a:xfrm>
          <a:custGeom>
            <a:avLst/>
            <a:gdLst>
              <a:gd name="connsiteX0" fmla="*/ 635380 w 1270760"/>
              <a:gd name="connsiteY0" fmla="*/ 0 h 1270760"/>
              <a:gd name="connsiteX1" fmla="*/ 1270760 w 1270760"/>
              <a:gd name="connsiteY1" fmla="*/ 635380 h 1270760"/>
              <a:gd name="connsiteX2" fmla="*/ 635380 w 1270760"/>
              <a:gd name="connsiteY2" fmla="*/ 1270760 h 1270760"/>
              <a:gd name="connsiteX3" fmla="*/ 0 w 1270760"/>
              <a:gd name="connsiteY3" fmla="*/ 635380 h 1270760"/>
              <a:gd name="connsiteX4" fmla="*/ 635380 w 1270760"/>
              <a:gd name="connsiteY4" fmla="*/ 0 h 127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760" h="1270760">
                <a:moveTo>
                  <a:pt x="635380" y="0"/>
                </a:moveTo>
                <a:cubicBezTo>
                  <a:pt x="986291" y="0"/>
                  <a:pt x="1270760" y="284469"/>
                  <a:pt x="1270760" y="635380"/>
                </a:cubicBezTo>
                <a:cubicBezTo>
                  <a:pt x="1270760" y="986291"/>
                  <a:pt x="986291" y="1270760"/>
                  <a:pt x="635380" y="1270760"/>
                </a:cubicBezTo>
                <a:cubicBezTo>
                  <a:pt x="284469" y="1270760"/>
                  <a:pt x="0" y="986291"/>
                  <a:pt x="0" y="635380"/>
                </a:cubicBezTo>
                <a:cubicBezTo>
                  <a:pt x="0" y="284469"/>
                  <a:pt x="284469" y="0"/>
                  <a:pt x="635380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FC4E1C7-42F0-C62D-042F-7B680F469D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221632" y="2031866"/>
            <a:ext cx="6970369" cy="2056279"/>
          </a:xfrm>
          <a:custGeom>
            <a:avLst/>
            <a:gdLst>
              <a:gd name="connsiteX0" fmla="*/ 0 w 6970369"/>
              <a:gd name="connsiteY0" fmla="*/ 0 h 2056279"/>
              <a:gd name="connsiteX1" fmla="*/ 6970369 w 6970369"/>
              <a:gd name="connsiteY1" fmla="*/ 0 h 2056279"/>
              <a:gd name="connsiteX2" fmla="*/ 6970369 w 6970369"/>
              <a:gd name="connsiteY2" fmla="*/ 2056279 h 2056279"/>
              <a:gd name="connsiteX3" fmla="*/ 0 w 6970369"/>
              <a:gd name="connsiteY3" fmla="*/ 2056279 h 2056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70369" h="2056279">
                <a:moveTo>
                  <a:pt x="0" y="0"/>
                </a:moveTo>
                <a:lnTo>
                  <a:pt x="6970369" y="0"/>
                </a:lnTo>
                <a:lnTo>
                  <a:pt x="6970369" y="2056279"/>
                </a:lnTo>
                <a:lnTo>
                  <a:pt x="0" y="2056279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A67738A-8783-815F-C847-6D7F2F1438C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404" y="2501085"/>
            <a:ext cx="1270760" cy="1270760"/>
          </a:xfrm>
          <a:custGeom>
            <a:avLst/>
            <a:gdLst>
              <a:gd name="connsiteX0" fmla="*/ 635380 w 1270760"/>
              <a:gd name="connsiteY0" fmla="*/ 0 h 1270760"/>
              <a:gd name="connsiteX1" fmla="*/ 1270760 w 1270760"/>
              <a:gd name="connsiteY1" fmla="*/ 635380 h 1270760"/>
              <a:gd name="connsiteX2" fmla="*/ 635380 w 1270760"/>
              <a:gd name="connsiteY2" fmla="*/ 1270760 h 1270760"/>
              <a:gd name="connsiteX3" fmla="*/ 0 w 1270760"/>
              <a:gd name="connsiteY3" fmla="*/ 635380 h 1270760"/>
              <a:gd name="connsiteX4" fmla="*/ 635380 w 1270760"/>
              <a:gd name="connsiteY4" fmla="*/ 0 h 127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760" h="1270760">
                <a:moveTo>
                  <a:pt x="635380" y="0"/>
                </a:moveTo>
                <a:cubicBezTo>
                  <a:pt x="986291" y="0"/>
                  <a:pt x="1270760" y="284469"/>
                  <a:pt x="1270760" y="635380"/>
                </a:cubicBezTo>
                <a:cubicBezTo>
                  <a:pt x="1270760" y="986291"/>
                  <a:pt x="986291" y="1270760"/>
                  <a:pt x="635380" y="1270760"/>
                </a:cubicBezTo>
                <a:cubicBezTo>
                  <a:pt x="284469" y="1270760"/>
                  <a:pt x="0" y="986291"/>
                  <a:pt x="0" y="635380"/>
                </a:cubicBezTo>
                <a:cubicBezTo>
                  <a:pt x="0" y="284469"/>
                  <a:pt x="284469" y="0"/>
                  <a:pt x="635380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73837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3797452-130C-7D4F-B904-DA48F72649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114800" cy="6212114"/>
          </a:xfrm>
          <a:custGeom>
            <a:avLst/>
            <a:gdLst>
              <a:gd name="connsiteX0" fmla="*/ 0 w 4114800"/>
              <a:gd name="connsiteY0" fmla="*/ 0 h 6212114"/>
              <a:gd name="connsiteX1" fmla="*/ 4114800 w 4114800"/>
              <a:gd name="connsiteY1" fmla="*/ 0 h 6212114"/>
              <a:gd name="connsiteX2" fmla="*/ 4114800 w 4114800"/>
              <a:gd name="connsiteY2" fmla="*/ 6212114 h 6212114"/>
              <a:gd name="connsiteX3" fmla="*/ 0 w 4114800"/>
              <a:gd name="connsiteY3" fmla="*/ 6212114 h 621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6212114">
                <a:moveTo>
                  <a:pt x="0" y="0"/>
                </a:moveTo>
                <a:lnTo>
                  <a:pt x="4114800" y="0"/>
                </a:lnTo>
                <a:lnTo>
                  <a:pt x="4114800" y="6212114"/>
                </a:lnTo>
                <a:lnTo>
                  <a:pt x="0" y="6212114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CE6E09-3865-3319-AE41-84D718ED7BFD}"/>
              </a:ext>
            </a:extLst>
          </p:cNvPr>
          <p:cNvSpPr/>
          <p:nvPr userDrawn="1"/>
        </p:nvSpPr>
        <p:spPr>
          <a:xfrm>
            <a:off x="4114800" y="3178628"/>
            <a:ext cx="8077200" cy="30334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22349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B59A09D-3B0B-8863-DBA4-F397FB116A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2730" y="0"/>
            <a:ext cx="3879271" cy="6248400"/>
          </a:xfrm>
          <a:custGeom>
            <a:avLst/>
            <a:gdLst>
              <a:gd name="connsiteX0" fmla="*/ 0 w 3879271"/>
              <a:gd name="connsiteY0" fmla="*/ 0 h 6248400"/>
              <a:gd name="connsiteX1" fmla="*/ 3879271 w 3879271"/>
              <a:gd name="connsiteY1" fmla="*/ 0 h 6248400"/>
              <a:gd name="connsiteX2" fmla="*/ 3879271 w 3879271"/>
              <a:gd name="connsiteY2" fmla="*/ 6248400 h 6248400"/>
              <a:gd name="connsiteX3" fmla="*/ 0 w 3879271"/>
              <a:gd name="connsiteY3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79271" h="6248400">
                <a:moveTo>
                  <a:pt x="0" y="0"/>
                </a:moveTo>
                <a:lnTo>
                  <a:pt x="3879271" y="0"/>
                </a:lnTo>
                <a:lnTo>
                  <a:pt x="3879271" y="6248400"/>
                </a:lnTo>
                <a:lnTo>
                  <a:pt x="0" y="62484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44184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B59A09D-3B0B-8863-DBA4-F397FB116A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39654" y="0"/>
            <a:ext cx="3476173" cy="3429000"/>
          </a:xfrm>
          <a:custGeom>
            <a:avLst/>
            <a:gdLst>
              <a:gd name="connsiteX0" fmla="*/ 0 w 3879271"/>
              <a:gd name="connsiteY0" fmla="*/ 0 h 6248400"/>
              <a:gd name="connsiteX1" fmla="*/ 3879271 w 3879271"/>
              <a:gd name="connsiteY1" fmla="*/ 0 h 6248400"/>
              <a:gd name="connsiteX2" fmla="*/ 3879271 w 3879271"/>
              <a:gd name="connsiteY2" fmla="*/ 6248400 h 6248400"/>
              <a:gd name="connsiteX3" fmla="*/ 0 w 3879271"/>
              <a:gd name="connsiteY3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79271" h="6248400">
                <a:moveTo>
                  <a:pt x="0" y="0"/>
                </a:moveTo>
                <a:lnTo>
                  <a:pt x="3879271" y="0"/>
                </a:lnTo>
                <a:lnTo>
                  <a:pt x="3879271" y="6248400"/>
                </a:lnTo>
                <a:lnTo>
                  <a:pt x="0" y="62484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DA4BA76C-785C-60FE-A461-3F1B85155A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15825" y="0"/>
            <a:ext cx="3476173" cy="3429000"/>
          </a:xfrm>
          <a:custGeom>
            <a:avLst/>
            <a:gdLst>
              <a:gd name="connsiteX0" fmla="*/ 0 w 3879271"/>
              <a:gd name="connsiteY0" fmla="*/ 0 h 6248400"/>
              <a:gd name="connsiteX1" fmla="*/ 3879271 w 3879271"/>
              <a:gd name="connsiteY1" fmla="*/ 0 h 6248400"/>
              <a:gd name="connsiteX2" fmla="*/ 3879271 w 3879271"/>
              <a:gd name="connsiteY2" fmla="*/ 6248400 h 6248400"/>
              <a:gd name="connsiteX3" fmla="*/ 0 w 3879271"/>
              <a:gd name="connsiteY3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79271" h="6248400">
                <a:moveTo>
                  <a:pt x="0" y="0"/>
                </a:moveTo>
                <a:lnTo>
                  <a:pt x="3879271" y="0"/>
                </a:lnTo>
                <a:lnTo>
                  <a:pt x="3879271" y="6248400"/>
                </a:lnTo>
                <a:lnTo>
                  <a:pt x="0" y="624840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ID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C833A4-7CE9-C5BB-54AB-80DD8E2A78D2}"/>
              </a:ext>
            </a:extLst>
          </p:cNvPr>
          <p:cNvSpPr/>
          <p:nvPr userDrawn="1"/>
        </p:nvSpPr>
        <p:spPr>
          <a:xfrm>
            <a:off x="-1" y="0"/>
            <a:ext cx="5239657" cy="61830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A9B202-990F-B6F5-5E46-1E96E621E1AD}"/>
              </a:ext>
            </a:extLst>
          </p:cNvPr>
          <p:cNvSpPr/>
          <p:nvPr userDrawn="1"/>
        </p:nvSpPr>
        <p:spPr>
          <a:xfrm>
            <a:off x="5239654" y="3429000"/>
            <a:ext cx="6952346" cy="2754086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DBB64-EF6B-4CBB-6C25-67B100C6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6171" y="6356350"/>
            <a:ext cx="2743200" cy="365125"/>
          </a:xfrm>
        </p:spPr>
        <p:txBody>
          <a:bodyPr/>
          <a:lstStyle/>
          <a:p>
            <a:fld id="{AC0BDCED-BEF5-4EAB-B8C6-5231CADE9EFE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B907-1D9C-0559-8064-5C0B5E8B9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A1220-1EFE-A844-1A38-33896454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2629" y="6356350"/>
            <a:ext cx="2743200" cy="365125"/>
          </a:xfrm>
        </p:spPr>
        <p:txBody>
          <a:bodyPr/>
          <a:lstStyle/>
          <a:p>
            <a:fld id="{E62D32A5-F789-4C97-897A-F9C478FDB96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06666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D48270-8B08-63A6-F1AF-CFC252A45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55C3B6-7514-0084-668D-C97103166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33D1-7645-261A-0025-369051DC0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02BA07D-492C-4B21-A560-87ED6CCD9BB8}" type="datetime1">
              <a:rPr lang="en-ID" smtClean="0"/>
              <a:t>29/01/25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7114A-EA24-9332-3E85-A79AA04DF8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r>
              <a:rPr lang="en-ID"/>
              <a:t>Company Name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D5567-CB53-76B0-A274-519B19B666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E62D32A5-F789-4C97-897A-F9C478FDB96B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1151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8" r:id="rId9"/>
    <p:sldLayoutId id="2147483670" r:id="rId10"/>
    <p:sldLayoutId id="2147483671" r:id="rId11"/>
    <p:sldLayoutId id="2147483672" r:id="rId12"/>
    <p:sldLayoutId id="2147483673" r:id="rId13"/>
    <p:sldLayoutId id="2147483659" r:id="rId14"/>
    <p:sldLayoutId id="2147483660" r:id="rId15"/>
    <p:sldLayoutId id="2147483662" r:id="rId16"/>
    <p:sldLayoutId id="2147483661" r:id="rId17"/>
    <p:sldLayoutId id="2147483663" r:id="rId18"/>
    <p:sldLayoutId id="2147483669" r:id="rId19"/>
    <p:sldLayoutId id="2147483664" r:id="rId20"/>
    <p:sldLayoutId id="2147483665" r:id="rId21"/>
    <p:sldLayoutId id="2147483666" r:id="rId22"/>
    <p:sldLayoutId id="2147483667" r:id="rId23"/>
    <p:sldLayoutId id="2147483674" r:id="rId24"/>
    <p:sldLayoutId id="2147483675" r:id="rId25"/>
    <p:sldLayoutId id="2147483653" r:id="rId2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" panose="020F050202020403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p4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B2EECCF6-AD0D-2838-AC4F-311F57E33D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4" b="67378"/>
          <a:stretch/>
        </p:blipFill>
        <p:spPr>
          <a:xfrm>
            <a:off x="0" y="-1"/>
            <a:ext cx="8128000" cy="534125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D86A06-8AB9-FA10-FE99-2E7595E2702A}"/>
              </a:ext>
            </a:extLst>
          </p:cNvPr>
          <p:cNvSpPr txBox="1"/>
          <p:nvPr/>
        </p:nvSpPr>
        <p:spPr>
          <a:xfrm>
            <a:off x="-1412899" y="5478758"/>
            <a:ext cx="128038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Recur – </a:t>
            </a:r>
            <a:r>
              <a:rPr lang="en-US" sz="5400" b="1" err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aplikacija</a:t>
            </a:r>
            <a:r>
              <a:rPr lang="en-US" sz="5400" b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za </a:t>
            </a:r>
            <a:r>
              <a:rPr lang="en-US" sz="5400" b="1" err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gradnjo</a:t>
            </a:r>
            <a:r>
              <a:rPr lang="en-US" sz="5400" b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</a:t>
            </a:r>
            <a:r>
              <a:rPr lang="en-US" sz="5400" b="1" err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navad</a:t>
            </a:r>
            <a:endParaRPr lang="en-US" sz="5400" b="1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  <a:p>
            <a:pPr algn="r"/>
            <a:r>
              <a:rPr lang="en-US" sz="5400" b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</a:t>
            </a:r>
            <a:endParaRPr lang="en-ID" sz="5400" b="1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7D9450E-B228-7A9D-0F16-6B04840597A4}"/>
              </a:ext>
            </a:extLst>
          </p:cNvPr>
          <p:cNvSpPr/>
          <p:nvPr/>
        </p:nvSpPr>
        <p:spPr>
          <a:xfrm>
            <a:off x="9161015" y="3138555"/>
            <a:ext cx="614994" cy="614994"/>
          </a:xfrm>
          <a:prstGeom prst="ellipse">
            <a:avLst/>
          </a:prstGeom>
          <a:solidFill>
            <a:schemeClr val="bg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F1BC06-450C-D2C2-806A-B4A3D25C5CEF}"/>
              </a:ext>
            </a:extLst>
          </p:cNvPr>
          <p:cNvSpPr txBox="1"/>
          <p:nvPr/>
        </p:nvSpPr>
        <p:spPr>
          <a:xfrm>
            <a:off x="9087725" y="3786349"/>
            <a:ext cx="2303268" cy="1074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100" dirty="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Flutter </a:t>
            </a:r>
            <a:r>
              <a:rPr lang="en-GB" sz="1100" dirty="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Aplikacija</a:t>
            </a:r>
            <a:r>
              <a:rPr lang="en-GB" sz="1100" dirty="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z Firebase za </a:t>
            </a:r>
            <a:r>
              <a:rPr lang="en-GB" sz="1100" dirty="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sledenje</a:t>
            </a:r>
            <a:r>
              <a:rPr lang="en-GB" sz="1100" dirty="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in </a:t>
            </a:r>
            <a:r>
              <a:rPr lang="en-GB" sz="1100" dirty="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vzdrževanje</a:t>
            </a:r>
            <a:r>
              <a:rPr lang="en-GB" sz="1100" dirty="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en-GB" sz="1100" dirty="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dnevnih</a:t>
            </a:r>
            <a:r>
              <a:rPr lang="en-GB" sz="1100" dirty="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en-GB" sz="1100" dirty="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navad</a:t>
            </a:r>
            <a:r>
              <a:rPr lang="en-GB" sz="1100" dirty="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. 🚀</a:t>
            </a:r>
          </a:p>
          <a:p>
            <a:pPr>
              <a:lnSpc>
                <a:spcPct val="150000"/>
              </a:lnSpc>
            </a:pPr>
            <a:endParaRPr lang="id-ID" sz="1100" dirty="0">
              <a:solidFill>
                <a:schemeClr val="bg1">
                  <a:lumMod val="8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EC12FE2-7E8C-F43E-8D2B-263E194F4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>
                <a:solidFill>
                  <a:schemeClr val="bg1">
                    <a:lumMod val="75000"/>
                  </a:schemeClr>
                </a:solidFill>
              </a:rPr>
              <a:t>RVIR 2024/25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53E067-A1C2-40EB-DA4B-B4922FB69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>
                <a:solidFill>
                  <a:schemeClr val="bg1">
                    <a:lumMod val="75000"/>
                  </a:schemeClr>
                </a:solidFill>
              </a:rPr>
              <a:t>Recur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31FD809-2BB2-57C2-F780-9EA7D3C55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>
                <a:solidFill>
                  <a:schemeClr val="bg1">
                    <a:lumMod val="75000"/>
                  </a:schemeClr>
                </a:solidFill>
              </a:rPr>
              <a:t>1</a:t>
            </a:fld>
            <a:endParaRPr lang="en-ID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Graphic 24">
            <a:extLst>
              <a:ext uri="{FF2B5EF4-FFF2-40B4-BE49-F238E27FC236}">
                <a16:creationId xmlns:a16="http://schemas.microsoft.com/office/drawing/2014/main" id="{B50F3007-E749-B242-FF9D-527F3AF11A6E}"/>
              </a:ext>
            </a:extLst>
          </p:cNvPr>
          <p:cNvSpPr/>
          <p:nvPr/>
        </p:nvSpPr>
        <p:spPr>
          <a:xfrm>
            <a:off x="9291213" y="3268753"/>
            <a:ext cx="354598" cy="354598"/>
          </a:xfrm>
          <a:custGeom>
            <a:avLst/>
            <a:gdLst>
              <a:gd name="connsiteX0" fmla="*/ 249967 w 503151"/>
              <a:gd name="connsiteY0" fmla="*/ 649 h 503151"/>
              <a:gd name="connsiteX1" fmla="*/ -1609 w 503151"/>
              <a:gd name="connsiteY1" fmla="*/ 252231 h 503151"/>
              <a:gd name="connsiteX2" fmla="*/ 249967 w 503151"/>
              <a:gd name="connsiteY2" fmla="*/ 503800 h 503151"/>
              <a:gd name="connsiteX3" fmla="*/ 500533 w 503151"/>
              <a:gd name="connsiteY3" fmla="*/ 257295 h 503151"/>
              <a:gd name="connsiteX4" fmla="*/ 501542 w 503151"/>
              <a:gd name="connsiteY4" fmla="*/ 252231 h 503151"/>
              <a:gd name="connsiteX5" fmla="*/ 500533 w 503151"/>
              <a:gd name="connsiteY5" fmla="*/ 247100 h 503151"/>
              <a:gd name="connsiteX6" fmla="*/ 249967 w 503151"/>
              <a:gd name="connsiteY6" fmla="*/ 649 h 503151"/>
              <a:gd name="connsiteX7" fmla="*/ 263502 w 503151"/>
              <a:gd name="connsiteY7" fmla="*/ 29564 h 503151"/>
              <a:gd name="connsiteX8" fmla="*/ 326126 w 503151"/>
              <a:gd name="connsiteY8" fmla="*/ 90223 h 503151"/>
              <a:gd name="connsiteX9" fmla="*/ 360738 w 503151"/>
              <a:gd name="connsiteY9" fmla="*/ 238656 h 503151"/>
              <a:gd name="connsiteX10" fmla="*/ 263502 w 503151"/>
              <a:gd name="connsiteY10" fmla="*/ 238656 h 503151"/>
              <a:gd name="connsiteX11" fmla="*/ 236431 w 503151"/>
              <a:gd name="connsiteY11" fmla="*/ 29577 h 503151"/>
              <a:gd name="connsiteX12" fmla="*/ 236431 w 503151"/>
              <a:gd name="connsiteY12" fmla="*/ 238656 h 503151"/>
              <a:gd name="connsiteX13" fmla="*/ 139195 w 503151"/>
              <a:gd name="connsiteY13" fmla="*/ 238656 h 503151"/>
              <a:gd name="connsiteX14" fmla="*/ 173807 w 503151"/>
              <a:gd name="connsiteY14" fmla="*/ 90223 h 503151"/>
              <a:gd name="connsiteX15" fmla="*/ 236431 w 503151"/>
              <a:gd name="connsiteY15" fmla="*/ 29577 h 503151"/>
              <a:gd name="connsiteX16" fmla="*/ 174278 w 503151"/>
              <a:gd name="connsiteY16" fmla="*/ 40836 h 503151"/>
              <a:gd name="connsiteX17" fmla="*/ 149835 w 503151"/>
              <a:gd name="connsiteY17" fmla="*/ 77650 h 503151"/>
              <a:gd name="connsiteX18" fmla="*/ 112125 w 503151"/>
              <a:gd name="connsiteY18" fmla="*/ 238656 h 503151"/>
              <a:gd name="connsiteX19" fmla="*/ 25933 w 503151"/>
              <a:gd name="connsiteY19" fmla="*/ 238656 h 503151"/>
              <a:gd name="connsiteX20" fmla="*/ 174278 w 503151"/>
              <a:gd name="connsiteY20" fmla="*/ 40836 h 503151"/>
              <a:gd name="connsiteX21" fmla="*/ 325722 w 503151"/>
              <a:gd name="connsiteY21" fmla="*/ 40836 h 503151"/>
              <a:gd name="connsiteX22" fmla="*/ 473934 w 503151"/>
              <a:gd name="connsiteY22" fmla="*/ 238656 h 503151"/>
              <a:gd name="connsiteX23" fmla="*/ 387606 w 503151"/>
              <a:gd name="connsiteY23" fmla="*/ 238656 h 503151"/>
              <a:gd name="connsiteX24" fmla="*/ 350166 w 503151"/>
              <a:gd name="connsiteY24" fmla="*/ 77650 h 503151"/>
              <a:gd name="connsiteX25" fmla="*/ 325722 w 503151"/>
              <a:gd name="connsiteY25" fmla="*/ 40836 h 503151"/>
              <a:gd name="connsiteX26" fmla="*/ 25933 w 503151"/>
              <a:gd name="connsiteY26" fmla="*/ 265794 h 503151"/>
              <a:gd name="connsiteX27" fmla="*/ 112125 w 503151"/>
              <a:gd name="connsiteY27" fmla="*/ 265794 h 503151"/>
              <a:gd name="connsiteX28" fmla="*/ 149835 w 503151"/>
              <a:gd name="connsiteY28" fmla="*/ 426799 h 503151"/>
              <a:gd name="connsiteX29" fmla="*/ 174278 w 503151"/>
              <a:gd name="connsiteY29" fmla="*/ 463613 h 503151"/>
              <a:gd name="connsiteX30" fmla="*/ 25933 w 503151"/>
              <a:gd name="connsiteY30" fmla="*/ 265794 h 503151"/>
              <a:gd name="connsiteX31" fmla="*/ 139195 w 503151"/>
              <a:gd name="connsiteY31" fmla="*/ 265794 h 503151"/>
              <a:gd name="connsiteX32" fmla="*/ 236431 w 503151"/>
              <a:gd name="connsiteY32" fmla="*/ 265794 h 503151"/>
              <a:gd name="connsiteX33" fmla="*/ 236431 w 503151"/>
              <a:gd name="connsiteY33" fmla="*/ 474865 h 503151"/>
              <a:gd name="connsiteX34" fmla="*/ 173807 w 503151"/>
              <a:gd name="connsiteY34" fmla="*/ 414227 h 503151"/>
              <a:gd name="connsiteX35" fmla="*/ 139195 w 503151"/>
              <a:gd name="connsiteY35" fmla="*/ 265794 h 503151"/>
              <a:gd name="connsiteX36" fmla="*/ 263502 w 503151"/>
              <a:gd name="connsiteY36" fmla="*/ 265794 h 503151"/>
              <a:gd name="connsiteX37" fmla="*/ 360738 w 503151"/>
              <a:gd name="connsiteY37" fmla="*/ 265794 h 503151"/>
              <a:gd name="connsiteX38" fmla="*/ 326126 w 503151"/>
              <a:gd name="connsiteY38" fmla="*/ 414227 h 503151"/>
              <a:gd name="connsiteX39" fmla="*/ 263502 w 503151"/>
              <a:gd name="connsiteY39" fmla="*/ 474879 h 503151"/>
              <a:gd name="connsiteX40" fmla="*/ 387606 w 503151"/>
              <a:gd name="connsiteY40" fmla="*/ 265794 h 503151"/>
              <a:gd name="connsiteX41" fmla="*/ 473934 w 503151"/>
              <a:gd name="connsiteY41" fmla="*/ 265794 h 503151"/>
              <a:gd name="connsiteX42" fmla="*/ 325722 w 503151"/>
              <a:gd name="connsiteY42" fmla="*/ 463613 h 503151"/>
              <a:gd name="connsiteX43" fmla="*/ 350166 w 503151"/>
              <a:gd name="connsiteY43" fmla="*/ 426799 h 503151"/>
              <a:gd name="connsiteX44" fmla="*/ 387606 w 503151"/>
              <a:gd name="connsiteY44" fmla="*/ 265794 h 503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03151" h="503151">
                <a:moveTo>
                  <a:pt x="249967" y="649"/>
                </a:moveTo>
                <a:cubicBezTo>
                  <a:pt x="111183" y="649"/>
                  <a:pt x="-1609" y="113454"/>
                  <a:pt x="-1609" y="252231"/>
                </a:cubicBezTo>
                <a:cubicBezTo>
                  <a:pt x="-1609" y="391009"/>
                  <a:pt x="111183" y="503800"/>
                  <a:pt x="249967" y="503800"/>
                </a:cubicBezTo>
                <a:cubicBezTo>
                  <a:pt x="386933" y="503800"/>
                  <a:pt x="497637" y="393595"/>
                  <a:pt x="500533" y="257295"/>
                </a:cubicBezTo>
                <a:cubicBezTo>
                  <a:pt x="501206" y="255693"/>
                  <a:pt x="501542" y="253969"/>
                  <a:pt x="501542" y="252231"/>
                </a:cubicBezTo>
                <a:cubicBezTo>
                  <a:pt x="501542" y="250467"/>
                  <a:pt x="501206" y="248723"/>
                  <a:pt x="500533" y="247100"/>
                </a:cubicBezTo>
                <a:cubicBezTo>
                  <a:pt x="497569" y="110828"/>
                  <a:pt x="386933" y="649"/>
                  <a:pt x="249967" y="649"/>
                </a:cubicBezTo>
                <a:close/>
                <a:moveTo>
                  <a:pt x="263502" y="29564"/>
                </a:moveTo>
                <a:cubicBezTo>
                  <a:pt x="286262" y="35523"/>
                  <a:pt x="308349" y="56345"/>
                  <a:pt x="326126" y="90223"/>
                </a:cubicBezTo>
                <a:cubicBezTo>
                  <a:pt x="345856" y="127871"/>
                  <a:pt x="358920" y="180308"/>
                  <a:pt x="360738" y="238656"/>
                </a:cubicBezTo>
                <a:lnTo>
                  <a:pt x="263502" y="238656"/>
                </a:lnTo>
                <a:close/>
                <a:moveTo>
                  <a:pt x="236431" y="29577"/>
                </a:moveTo>
                <a:lnTo>
                  <a:pt x="236431" y="238656"/>
                </a:lnTo>
                <a:lnTo>
                  <a:pt x="139195" y="238656"/>
                </a:lnTo>
                <a:cubicBezTo>
                  <a:pt x="141014" y="180308"/>
                  <a:pt x="154077" y="127871"/>
                  <a:pt x="173807" y="90223"/>
                </a:cubicBezTo>
                <a:cubicBezTo>
                  <a:pt x="191585" y="56365"/>
                  <a:pt x="213605" y="35551"/>
                  <a:pt x="236431" y="29577"/>
                </a:cubicBezTo>
                <a:close/>
                <a:moveTo>
                  <a:pt x="174278" y="40836"/>
                </a:moveTo>
                <a:cubicBezTo>
                  <a:pt x="165188" y="51523"/>
                  <a:pt x="156973" y="63927"/>
                  <a:pt x="149835" y="77650"/>
                </a:cubicBezTo>
                <a:cubicBezTo>
                  <a:pt x="127546" y="120147"/>
                  <a:pt x="113876" y="176429"/>
                  <a:pt x="112125" y="238656"/>
                </a:cubicBezTo>
                <a:lnTo>
                  <a:pt x="25933" y="238656"/>
                </a:lnTo>
                <a:cubicBezTo>
                  <a:pt x="31387" y="147056"/>
                  <a:pt x="91520" y="70405"/>
                  <a:pt x="174278" y="40836"/>
                </a:cubicBezTo>
                <a:close/>
                <a:moveTo>
                  <a:pt x="325722" y="40836"/>
                </a:moveTo>
                <a:cubicBezTo>
                  <a:pt x="408414" y="70412"/>
                  <a:pt x="468547" y="147063"/>
                  <a:pt x="473934" y="238656"/>
                </a:cubicBezTo>
                <a:lnTo>
                  <a:pt x="387606" y="238656"/>
                </a:lnTo>
                <a:cubicBezTo>
                  <a:pt x="385855" y="176463"/>
                  <a:pt x="372388" y="120121"/>
                  <a:pt x="350166" y="77650"/>
                </a:cubicBezTo>
                <a:cubicBezTo>
                  <a:pt x="342961" y="63934"/>
                  <a:pt x="334746" y="51523"/>
                  <a:pt x="325722" y="40836"/>
                </a:cubicBezTo>
                <a:close/>
                <a:moveTo>
                  <a:pt x="25933" y="265794"/>
                </a:moveTo>
                <a:lnTo>
                  <a:pt x="112125" y="265794"/>
                </a:lnTo>
                <a:cubicBezTo>
                  <a:pt x="113876" y="328021"/>
                  <a:pt x="127546" y="384302"/>
                  <a:pt x="149835" y="426799"/>
                </a:cubicBezTo>
                <a:cubicBezTo>
                  <a:pt x="156973" y="440523"/>
                  <a:pt x="165188" y="452926"/>
                  <a:pt x="174278" y="463613"/>
                </a:cubicBezTo>
                <a:cubicBezTo>
                  <a:pt x="91520" y="434045"/>
                  <a:pt x="31387" y="357393"/>
                  <a:pt x="25933" y="265794"/>
                </a:cubicBezTo>
                <a:close/>
                <a:moveTo>
                  <a:pt x="139195" y="265794"/>
                </a:moveTo>
                <a:lnTo>
                  <a:pt x="236431" y="265794"/>
                </a:lnTo>
                <a:lnTo>
                  <a:pt x="236431" y="474865"/>
                </a:lnTo>
                <a:cubicBezTo>
                  <a:pt x="213605" y="468899"/>
                  <a:pt x="191585" y="448085"/>
                  <a:pt x="173807" y="414227"/>
                </a:cubicBezTo>
                <a:cubicBezTo>
                  <a:pt x="154077" y="376572"/>
                  <a:pt x="141014" y="324142"/>
                  <a:pt x="139195" y="265794"/>
                </a:cubicBezTo>
                <a:close/>
                <a:moveTo>
                  <a:pt x="263502" y="265794"/>
                </a:moveTo>
                <a:lnTo>
                  <a:pt x="360738" y="265794"/>
                </a:lnTo>
                <a:cubicBezTo>
                  <a:pt x="358920" y="324142"/>
                  <a:pt x="345856" y="376572"/>
                  <a:pt x="326126" y="414227"/>
                </a:cubicBezTo>
                <a:cubicBezTo>
                  <a:pt x="308349" y="448105"/>
                  <a:pt x="286262" y="468926"/>
                  <a:pt x="263502" y="474879"/>
                </a:cubicBezTo>
                <a:close/>
                <a:moveTo>
                  <a:pt x="387606" y="265794"/>
                </a:moveTo>
                <a:lnTo>
                  <a:pt x="473934" y="265794"/>
                </a:lnTo>
                <a:cubicBezTo>
                  <a:pt x="468547" y="357387"/>
                  <a:pt x="408414" y="434038"/>
                  <a:pt x="325722" y="463613"/>
                </a:cubicBezTo>
                <a:cubicBezTo>
                  <a:pt x="334746" y="452926"/>
                  <a:pt x="342961" y="440516"/>
                  <a:pt x="350166" y="426799"/>
                </a:cubicBezTo>
                <a:cubicBezTo>
                  <a:pt x="372388" y="384336"/>
                  <a:pt x="385788" y="327974"/>
                  <a:pt x="387606" y="265794"/>
                </a:cubicBezTo>
                <a:close/>
              </a:path>
            </a:pathLst>
          </a:custGeom>
          <a:solidFill>
            <a:schemeClr val="tx1"/>
          </a:solidFill>
          <a:ln w="27094" cap="rnd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6C01F1D-E874-F6F4-2979-094982EE0B12}"/>
              </a:ext>
            </a:extLst>
          </p:cNvPr>
          <p:cNvSpPr/>
          <p:nvPr/>
        </p:nvSpPr>
        <p:spPr>
          <a:xfrm>
            <a:off x="11054489" y="258486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A02C8F9A-48D6-A1D3-C44D-B8B896DD6CD9}"/>
              </a:ext>
            </a:extLst>
          </p:cNvPr>
          <p:cNvSpPr txBox="1">
            <a:spLocks/>
          </p:cNvSpPr>
          <p:nvPr/>
        </p:nvSpPr>
        <p:spPr>
          <a:xfrm>
            <a:off x="7911000" y="63587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D">
                <a:solidFill>
                  <a:schemeClr val="bg1">
                    <a:lumMod val="75000"/>
                  </a:schemeClr>
                </a:solidFill>
                <a:latin typeface="Lato"/>
                <a:ea typeface="Lato"/>
                <a:cs typeface="Lato"/>
              </a:rPr>
              <a:t>Eva Strašek, Grega </a:t>
            </a:r>
            <a:r>
              <a:rPr lang="en-ID" err="1">
                <a:solidFill>
                  <a:schemeClr val="bg1">
                    <a:lumMod val="75000"/>
                  </a:schemeClr>
                </a:solidFill>
                <a:latin typeface="Lato"/>
                <a:ea typeface="Lato"/>
                <a:cs typeface="Lato"/>
              </a:rPr>
              <a:t>Špan</a:t>
            </a:r>
            <a:endParaRPr lang="sl-SI" err="1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335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D58FF-C9DB-4702-A79B-8F2BACA49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1D58CDA0-6C81-94EA-F2F1-D85239F314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0B5926-BBF2-FD22-2044-A1B7B4180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/>
              <a:t>RVIR 2024/25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102CB-E629-A183-D86E-9EFD8A4C1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Recur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23853D-1C37-9E3C-2AAB-412E07174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10</a:t>
            </a:fld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29BC33-CF68-33F9-EAAD-388B1454FEE6}"/>
              </a:ext>
            </a:extLst>
          </p:cNvPr>
          <p:cNvSpPr txBox="1"/>
          <p:nvPr/>
        </p:nvSpPr>
        <p:spPr>
          <a:xfrm>
            <a:off x="125153" y="136069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Presentation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E071A3-F1E5-7C21-7D16-DCDE1E5B9055}"/>
              </a:ext>
            </a:extLst>
          </p:cNvPr>
          <p:cNvSpPr/>
          <p:nvPr/>
        </p:nvSpPr>
        <p:spPr>
          <a:xfrm>
            <a:off x="8153400" y="3078163"/>
            <a:ext cx="3270829" cy="2565400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A9BFFE-4C84-BBD0-0F92-9D01BB8A49AD}"/>
              </a:ext>
            </a:extLst>
          </p:cNvPr>
          <p:cNvSpPr txBox="1"/>
          <p:nvPr/>
        </p:nvSpPr>
        <p:spPr>
          <a:xfrm>
            <a:off x="8563975" y="4123601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err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Nastavitve</a:t>
            </a:r>
            <a:r>
              <a:rPr lang="en-US" sz="1600" b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&amp; </a:t>
            </a:r>
            <a:r>
              <a:rPr lang="en-US" sz="1600" b="1" err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Profil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D0673E-FCD6-1196-89C5-BDEABF50C36D}"/>
              </a:ext>
            </a:extLst>
          </p:cNvPr>
          <p:cNvSpPr txBox="1"/>
          <p:nvPr/>
        </p:nvSpPr>
        <p:spPr>
          <a:xfrm>
            <a:off x="8563975" y="4456143"/>
            <a:ext cx="2472904" cy="1074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Prilagodite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aplikacijo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svojim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potrebam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-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urejajte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opomnike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,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povezave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in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teme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id-ID" sz="1100">
              <a:solidFill>
                <a:schemeClr val="bg1">
                  <a:lumMod val="8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31D25006-9902-32A1-228B-BD4C739F7AFB}"/>
              </a:ext>
            </a:extLst>
          </p:cNvPr>
          <p:cNvSpPr/>
          <p:nvPr/>
        </p:nvSpPr>
        <p:spPr>
          <a:xfrm>
            <a:off x="8656498" y="3444600"/>
            <a:ext cx="516678" cy="543343"/>
          </a:xfrm>
          <a:custGeom>
            <a:avLst/>
            <a:gdLst>
              <a:gd name="connsiteX0" fmla="*/ 121436 w 516678"/>
              <a:gd name="connsiteY0" fmla="*/ -349 h 543343"/>
              <a:gd name="connsiteX1" fmla="*/ 61935 w 516678"/>
              <a:gd name="connsiteY1" fmla="*/ 59170 h 543343"/>
              <a:gd name="connsiteX2" fmla="*/ 88528 w 516678"/>
              <a:gd name="connsiteY2" fmla="*/ 108676 h 543343"/>
              <a:gd name="connsiteX3" fmla="*/ 5653 w 516678"/>
              <a:gd name="connsiteY3" fmla="*/ 143848 h 543343"/>
              <a:gd name="connsiteX4" fmla="*/ -1329 w 516678"/>
              <a:gd name="connsiteY4" fmla="*/ 154424 h 543343"/>
              <a:gd name="connsiteX5" fmla="*/ -1329 w 516678"/>
              <a:gd name="connsiteY5" fmla="*/ 342887 h 543343"/>
              <a:gd name="connsiteX6" fmla="*/ 10146 w 516678"/>
              <a:gd name="connsiteY6" fmla="*/ 354356 h 543343"/>
              <a:gd name="connsiteX7" fmla="*/ 46271 w 516678"/>
              <a:gd name="connsiteY7" fmla="*/ 354356 h 543343"/>
              <a:gd name="connsiteX8" fmla="*/ 46271 w 516678"/>
              <a:gd name="connsiteY8" fmla="*/ 531532 h 543343"/>
              <a:gd name="connsiteX9" fmla="*/ 57746 w 516678"/>
              <a:gd name="connsiteY9" fmla="*/ 542995 h 543343"/>
              <a:gd name="connsiteX10" fmla="*/ 121436 w 516678"/>
              <a:gd name="connsiteY10" fmla="*/ 542995 h 543343"/>
              <a:gd name="connsiteX11" fmla="*/ 121799 w 516678"/>
              <a:gd name="connsiteY11" fmla="*/ 542983 h 543343"/>
              <a:gd name="connsiteX12" fmla="*/ 188950 w 516678"/>
              <a:gd name="connsiteY12" fmla="*/ 542983 h 543343"/>
              <a:gd name="connsiteX13" fmla="*/ 189435 w 516678"/>
              <a:gd name="connsiteY13" fmla="*/ 542995 h 543343"/>
              <a:gd name="connsiteX14" fmla="*/ 253124 w 516678"/>
              <a:gd name="connsiteY14" fmla="*/ 542995 h 543343"/>
              <a:gd name="connsiteX15" fmla="*/ 316813 w 516678"/>
              <a:gd name="connsiteY15" fmla="*/ 542995 h 543343"/>
              <a:gd name="connsiteX16" fmla="*/ 317178 w 516678"/>
              <a:gd name="connsiteY16" fmla="*/ 542983 h 543343"/>
              <a:gd name="connsiteX17" fmla="*/ 392099 w 516678"/>
              <a:gd name="connsiteY17" fmla="*/ 542983 h 543343"/>
              <a:gd name="connsiteX18" fmla="*/ 392585 w 516678"/>
              <a:gd name="connsiteY18" fmla="*/ 542995 h 543343"/>
              <a:gd name="connsiteX19" fmla="*/ 456274 w 516678"/>
              <a:gd name="connsiteY19" fmla="*/ 542995 h 543343"/>
              <a:gd name="connsiteX20" fmla="*/ 467749 w 516678"/>
              <a:gd name="connsiteY20" fmla="*/ 531532 h 543343"/>
              <a:gd name="connsiteX21" fmla="*/ 467749 w 516678"/>
              <a:gd name="connsiteY21" fmla="*/ 354356 h 543343"/>
              <a:gd name="connsiteX22" fmla="*/ 503874 w 516678"/>
              <a:gd name="connsiteY22" fmla="*/ 354356 h 543343"/>
              <a:gd name="connsiteX23" fmla="*/ 515349 w 516678"/>
              <a:gd name="connsiteY23" fmla="*/ 342875 h 543343"/>
              <a:gd name="connsiteX24" fmla="*/ 515349 w 516678"/>
              <a:gd name="connsiteY24" fmla="*/ 154424 h 543343"/>
              <a:gd name="connsiteX25" fmla="*/ 508367 w 516678"/>
              <a:gd name="connsiteY25" fmla="*/ 143848 h 543343"/>
              <a:gd name="connsiteX26" fmla="*/ 424460 w 516678"/>
              <a:gd name="connsiteY26" fmla="*/ 108239 h 543343"/>
              <a:gd name="connsiteX27" fmla="*/ 448745 w 516678"/>
              <a:gd name="connsiteY27" fmla="*/ 67281 h 543343"/>
              <a:gd name="connsiteX28" fmla="*/ 452085 w 516678"/>
              <a:gd name="connsiteY28" fmla="*/ 59170 h 543343"/>
              <a:gd name="connsiteX29" fmla="*/ 448745 w 516678"/>
              <a:gd name="connsiteY29" fmla="*/ 51058 h 543343"/>
              <a:gd name="connsiteX30" fmla="*/ 392585 w 516678"/>
              <a:gd name="connsiteY30" fmla="*/ -349 h 543343"/>
              <a:gd name="connsiteX31" fmla="*/ 333085 w 516678"/>
              <a:gd name="connsiteY31" fmla="*/ 59170 h 543343"/>
              <a:gd name="connsiteX32" fmla="*/ 364110 w 516678"/>
              <a:gd name="connsiteY32" fmla="*/ 111359 h 543343"/>
              <a:gd name="connsiteX33" fmla="*/ 330050 w 516678"/>
              <a:gd name="connsiteY33" fmla="*/ 127364 h 543343"/>
              <a:gd name="connsiteX34" fmla="*/ 284999 w 516678"/>
              <a:gd name="connsiteY34" fmla="*/ 108239 h 543343"/>
              <a:gd name="connsiteX35" fmla="*/ 309285 w 516678"/>
              <a:gd name="connsiteY35" fmla="*/ 67281 h 543343"/>
              <a:gd name="connsiteX36" fmla="*/ 312625 w 516678"/>
              <a:gd name="connsiteY36" fmla="*/ 59170 h 543343"/>
              <a:gd name="connsiteX37" fmla="*/ 309285 w 516678"/>
              <a:gd name="connsiteY37" fmla="*/ 51058 h 543343"/>
              <a:gd name="connsiteX38" fmla="*/ 253124 w 516678"/>
              <a:gd name="connsiteY38" fmla="*/ -349 h 543343"/>
              <a:gd name="connsiteX39" fmla="*/ 193564 w 516678"/>
              <a:gd name="connsiteY39" fmla="*/ 59170 h 543343"/>
              <a:gd name="connsiteX40" fmla="*/ 220217 w 516678"/>
              <a:gd name="connsiteY40" fmla="*/ 108676 h 543343"/>
              <a:gd name="connsiteX41" fmla="*/ 180389 w 516678"/>
              <a:gd name="connsiteY41" fmla="*/ 125573 h 543343"/>
              <a:gd name="connsiteX42" fmla="*/ 149182 w 516678"/>
              <a:gd name="connsiteY42" fmla="*/ 110977 h 543343"/>
              <a:gd name="connsiteX43" fmla="*/ 177596 w 516678"/>
              <a:gd name="connsiteY43" fmla="*/ 67232 h 543343"/>
              <a:gd name="connsiteX44" fmla="*/ 180935 w 516678"/>
              <a:gd name="connsiteY44" fmla="*/ 59170 h 543343"/>
              <a:gd name="connsiteX45" fmla="*/ 177596 w 516678"/>
              <a:gd name="connsiteY45" fmla="*/ 51107 h 543343"/>
              <a:gd name="connsiteX46" fmla="*/ 121436 w 516678"/>
              <a:gd name="connsiteY46" fmla="*/ -349 h 543343"/>
              <a:gd name="connsiteX47" fmla="*/ 121436 w 516678"/>
              <a:gd name="connsiteY47" fmla="*/ 22595 h 543343"/>
              <a:gd name="connsiteX48" fmla="*/ 157985 w 516678"/>
              <a:gd name="connsiteY48" fmla="*/ 59170 h 543343"/>
              <a:gd name="connsiteX49" fmla="*/ 121436 w 516678"/>
              <a:gd name="connsiteY49" fmla="*/ 95738 h 543343"/>
              <a:gd name="connsiteX50" fmla="*/ 84886 w 516678"/>
              <a:gd name="connsiteY50" fmla="*/ 59170 h 543343"/>
              <a:gd name="connsiteX51" fmla="*/ 121436 w 516678"/>
              <a:gd name="connsiteY51" fmla="*/ 22595 h 543343"/>
              <a:gd name="connsiteX52" fmla="*/ 253124 w 516678"/>
              <a:gd name="connsiteY52" fmla="*/ 22595 h 543343"/>
              <a:gd name="connsiteX53" fmla="*/ 289674 w 516678"/>
              <a:gd name="connsiteY53" fmla="*/ 59170 h 543343"/>
              <a:gd name="connsiteX54" fmla="*/ 253124 w 516678"/>
              <a:gd name="connsiteY54" fmla="*/ 95738 h 543343"/>
              <a:gd name="connsiteX55" fmla="*/ 216513 w 516678"/>
              <a:gd name="connsiteY55" fmla="*/ 59170 h 543343"/>
              <a:gd name="connsiteX56" fmla="*/ 253124 w 516678"/>
              <a:gd name="connsiteY56" fmla="*/ 22595 h 543343"/>
              <a:gd name="connsiteX57" fmla="*/ 392585 w 516678"/>
              <a:gd name="connsiteY57" fmla="*/ 22595 h 543343"/>
              <a:gd name="connsiteX58" fmla="*/ 429135 w 516678"/>
              <a:gd name="connsiteY58" fmla="*/ 59170 h 543343"/>
              <a:gd name="connsiteX59" fmla="*/ 392585 w 516678"/>
              <a:gd name="connsiteY59" fmla="*/ 95738 h 543343"/>
              <a:gd name="connsiteX60" fmla="*/ 356035 w 516678"/>
              <a:gd name="connsiteY60" fmla="*/ 59170 h 543343"/>
              <a:gd name="connsiteX61" fmla="*/ 392585 w 516678"/>
              <a:gd name="connsiteY61" fmla="*/ 22595 h 543343"/>
              <a:gd name="connsiteX62" fmla="*/ 253124 w 516678"/>
              <a:gd name="connsiteY62" fmla="*/ 119623 h 543343"/>
              <a:gd name="connsiteX63" fmla="*/ 352939 w 516678"/>
              <a:gd name="connsiteY63" fmla="*/ 161989 h 543343"/>
              <a:gd name="connsiteX64" fmla="*/ 352939 w 516678"/>
              <a:gd name="connsiteY64" fmla="*/ 331412 h 543343"/>
              <a:gd name="connsiteX65" fmla="*/ 328289 w 516678"/>
              <a:gd name="connsiteY65" fmla="*/ 331412 h 543343"/>
              <a:gd name="connsiteX66" fmla="*/ 328289 w 516678"/>
              <a:gd name="connsiteY66" fmla="*/ 200901 h 543343"/>
              <a:gd name="connsiteX67" fmla="*/ 316570 w 516678"/>
              <a:gd name="connsiteY67" fmla="*/ 189632 h 543343"/>
              <a:gd name="connsiteX68" fmla="*/ 305338 w 516678"/>
              <a:gd name="connsiteY68" fmla="*/ 200901 h 543343"/>
              <a:gd name="connsiteX69" fmla="*/ 305338 w 516678"/>
              <a:gd name="connsiteY69" fmla="*/ 342875 h 543343"/>
              <a:gd name="connsiteX70" fmla="*/ 305338 w 516678"/>
              <a:gd name="connsiteY70" fmla="*/ 520051 h 543343"/>
              <a:gd name="connsiteX71" fmla="*/ 264599 w 516678"/>
              <a:gd name="connsiteY71" fmla="*/ 520051 h 543343"/>
              <a:gd name="connsiteX72" fmla="*/ 264599 w 516678"/>
              <a:gd name="connsiteY72" fmla="*/ 316707 h 543343"/>
              <a:gd name="connsiteX73" fmla="*/ 263203 w 516678"/>
              <a:gd name="connsiteY73" fmla="*/ 311310 h 543343"/>
              <a:gd name="connsiteX74" fmla="*/ 262899 w 516678"/>
              <a:gd name="connsiteY74" fmla="*/ 310709 h 543343"/>
              <a:gd name="connsiteX75" fmla="*/ 253124 w 516678"/>
              <a:gd name="connsiteY75" fmla="*/ 305238 h 543343"/>
              <a:gd name="connsiteX76" fmla="*/ 241649 w 516678"/>
              <a:gd name="connsiteY76" fmla="*/ 316707 h 543343"/>
              <a:gd name="connsiteX77" fmla="*/ 241649 w 516678"/>
              <a:gd name="connsiteY77" fmla="*/ 520051 h 543343"/>
              <a:gd name="connsiteX78" fmla="*/ 200910 w 516678"/>
              <a:gd name="connsiteY78" fmla="*/ 520051 h 543343"/>
              <a:gd name="connsiteX79" fmla="*/ 200910 w 516678"/>
              <a:gd name="connsiteY79" fmla="*/ 342887 h 543343"/>
              <a:gd name="connsiteX80" fmla="*/ 200910 w 516678"/>
              <a:gd name="connsiteY80" fmla="*/ 200901 h 543343"/>
              <a:gd name="connsiteX81" fmla="*/ 189192 w 516678"/>
              <a:gd name="connsiteY81" fmla="*/ 189632 h 543343"/>
              <a:gd name="connsiteX82" fmla="*/ 177960 w 516678"/>
              <a:gd name="connsiteY82" fmla="*/ 200901 h 543343"/>
              <a:gd name="connsiteX83" fmla="*/ 177960 w 516678"/>
              <a:gd name="connsiteY83" fmla="*/ 331412 h 543343"/>
              <a:gd name="connsiteX84" fmla="*/ 153311 w 516678"/>
              <a:gd name="connsiteY84" fmla="*/ 331412 h 543343"/>
              <a:gd name="connsiteX85" fmla="*/ 153311 w 516678"/>
              <a:gd name="connsiteY85" fmla="*/ 161989 h 543343"/>
              <a:gd name="connsiteX86" fmla="*/ 183849 w 516678"/>
              <a:gd name="connsiteY86" fmla="*/ 149020 h 543343"/>
              <a:gd name="connsiteX87" fmla="*/ 185428 w 516678"/>
              <a:gd name="connsiteY87" fmla="*/ 148353 h 543343"/>
              <a:gd name="connsiteX88" fmla="*/ 185428 w 516678"/>
              <a:gd name="connsiteY88" fmla="*/ 148353 h 543343"/>
              <a:gd name="connsiteX89" fmla="*/ 396714 w 516678"/>
              <a:gd name="connsiteY89" fmla="*/ 121377 h 543343"/>
              <a:gd name="connsiteX90" fmla="*/ 492399 w 516678"/>
              <a:gd name="connsiteY90" fmla="*/ 161989 h 543343"/>
              <a:gd name="connsiteX91" fmla="*/ 492399 w 516678"/>
              <a:gd name="connsiteY91" fmla="*/ 331412 h 543343"/>
              <a:gd name="connsiteX92" fmla="*/ 467749 w 516678"/>
              <a:gd name="connsiteY92" fmla="*/ 331412 h 543343"/>
              <a:gd name="connsiteX93" fmla="*/ 467749 w 516678"/>
              <a:gd name="connsiteY93" fmla="*/ 200901 h 543343"/>
              <a:gd name="connsiteX94" fmla="*/ 456274 w 516678"/>
              <a:gd name="connsiteY94" fmla="*/ 189420 h 543343"/>
              <a:gd name="connsiteX95" fmla="*/ 444799 w 516678"/>
              <a:gd name="connsiteY95" fmla="*/ 200901 h 543343"/>
              <a:gd name="connsiteX96" fmla="*/ 444799 w 516678"/>
              <a:gd name="connsiteY96" fmla="*/ 342875 h 543343"/>
              <a:gd name="connsiteX97" fmla="*/ 444799 w 516678"/>
              <a:gd name="connsiteY97" fmla="*/ 520051 h 543343"/>
              <a:gd name="connsiteX98" fmla="*/ 404060 w 516678"/>
              <a:gd name="connsiteY98" fmla="*/ 520051 h 543343"/>
              <a:gd name="connsiteX99" fmla="*/ 404060 w 516678"/>
              <a:gd name="connsiteY99" fmla="*/ 365291 h 543343"/>
              <a:gd name="connsiteX100" fmla="*/ 392585 w 516678"/>
              <a:gd name="connsiteY100" fmla="*/ 353822 h 543343"/>
              <a:gd name="connsiteX101" fmla="*/ 381110 w 516678"/>
              <a:gd name="connsiteY101" fmla="*/ 365291 h 543343"/>
              <a:gd name="connsiteX102" fmla="*/ 381110 w 516678"/>
              <a:gd name="connsiteY102" fmla="*/ 520039 h 543343"/>
              <a:gd name="connsiteX103" fmla="*/ 328289 w 516678"/>
              <a:gd name="connsiteY103" fmla="*/ 520039 h 543343"/>
              <a:gd name="connsiteX104" fmla="*/ 328289 w 516678"/>
              <a:gd name="connsiteY104" fmla="*/ 354356 h 543343"/>
              <a:gd name="connsiteX105" fmla="*/ 364413 w 516678"/>
              <a:gd name="connsiteY105" fmla="*/ 354356 h 543343"/>
              <a:gd name="connsiteX106" fmla="*/ 375888 w 516678"/>
              <a:gd name="connsiteY106" fmla="*/ 342875 h 543343"/>
              <a:gd name="connsiteX107" fmla="*/ 375888 w 516678"/>
              <a:gd name="connsiteY107" fmla="*/ 154424 h 543343"/>
              <a:gd name="connsiteX108" fmla="*/ 368846 w 516678"/>
              <a:gd name="connsiteY108" fmla="*/ 143848 h 543343"/>
              <a:gd name="connsiteX109" fmla="*/ 358403 w 516678"/>
              <a:gd name="connsiteY109" fmla="*/ 139403 h 543343"/>
              <a:gd name="connsiteX110" fmla="*/ 117246 w 516678"/>
              <a:gd name="connsiteY110" fmla="*/ 121389 h 543343"/>
              <a:gd name="connsiteX111" fmla="*/ 151974 w 516678"/>
              <a:gd name="connsiteY111" fmla="*/ 137649 h 543343"/>
              <a:gd name="connsiteX112" fmla="*/ 137343 w 516678"/>
              <a:gd name="connsiteY112" fmla="*/ 143848 h 543343"/>
              <a:gd name="connsiteX113" fmla="*/ 130360 w 516678"/>
              <a:gd name="connsiteY113" fmla="*/ 154424 h 543343"/>
              <a:gd name="connsiteX114" fmla="*/ 130360 w 516678"/>
              <a:gd name="connsiteY114" fmla="*/ 342887 h 543343"/>
              <a:gd name="connsiteX115" fmla="*/ 141835 w 516678"/>
              <a:gd name="connsiteY115" fmla="*/ 354356 h 543343"/>
              <a:gd name="connsiteX116" fmla="*/ 177960 w 516678"/>
              <a:gd name="connsiteY116" fmla="*/ 354356 h 543343"/>
              <a:gd name="connsiteX117" fmla="*/ 177960 w 516678"/>
              <a:gd name="connsiteY117" fmla="*/ 520039 h 543343"/>
              <a:gd name="connsiteX118" fmla="*/ 132910 w 516678"/>
              <a:gd name="connsiteY118" fmla="*/ 520039 h 543343"/>
              <a:gd name="connsiteX119" fmla="*/ 132910 w 516678"/>
              <a:gd name="connsiteY119" fmla="*/ 365291 h 543343"/>
              <a:gd name="connsiteX120" fmla="*/ 121436 w 516678"/>
              <a:gd name="connsiteY120" fmla="*/ 353822 h 543343"/>
              <a:gd name="connsiteX121" fmla="*/ 109961 w 516678"/>
              <a:gd name="connsiteY121" fmla="*/ 365291 h 543343"/>
              <a:gd name="connsiteX122" fmla="*/ 109961 w 516678"/>
              <a:gd name="connsiteY122" fmla="*/ 520051 h 543343"/>
              <a:gd name="connsiteX123" fmla="*/ 69221 w 516678"/>
              <a:gd name="connsiteY123" fmla="*/ 520051 h 543343"/>
              <a:gd name="connsiteX124" fmla="*/ 69221 w 516678"/>
              <a:gd name="connsiteY124" fmla="*/ 342887 h 543343"/>
              <a:gd name="connsiteX125" fmla="*/ 69221 w 516678"/>
              <a:gd name="connsiteY125" fmla="*/ 200901 h 543343"/>
              <a:gd name="connsiteX126" fmla="*/ 57503 w 516678"/>
              <a:gd name="connsiteY126" fmla="*/ 189632 h 543343"/>
              <a:gd name="connsiteX127" fmla="*/ 46271 w 516678"/>
              <a:gd name="connsiteY127" fmla="*/ 200901 h 543343"/>
              <a:gd name="connsiteX128" fmla="*/ 46271 w 516678"/>
              <a:gd name="connsiteY128" fmla="*/ 331412 h 543343"/>
              <a:gd name="connsiteX129" fmla="*/ 21621 w 516678"/>
              <a:gd name="connsiteY129" fmla="*/ 331412 h 543343"/>
              <a:gd name="connsiteX130" fmla="*/ 21621 w 516678"/>
              <a:gd name="connsiteY130" fmla="*/ 161995 h 543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516678" h="543343">
                <a:moveTo>
                  <a:pt x="121436" y="-349"/>
                </a:moveTo>
                <a:cubicBezTo>
                  <a:pt x="88711" y="-349"/>
                  <a:pt x="61935" y="26426"/>
                  <a:pt x="61935" y="59170"/>
                </a:cubicBezTo>
                <a:cubicBezTo>
                  <a:pt x="61935" y="79764"/>
                  <a:pt x="72500" y="97978"/>
                  <a:pt x="88528" y="108676"/>
                </a:cubicBezTo>
                <a:lnTo>
                  <a:pt x="5653" y="143848"/>
                </a:lnTo>
                <a:cubicBezTo>
                  <a:pt x="1404" y="145651"/>
                  <a:pt x="-1329" y="149816"/>
                  <a:pt x="-1329" y="154424"/>
                </a:cubicBezTo>
                <a:lnTo>
                  <a:pt x="-1329" y="342887"/>
                </a:lnTo>
                <a:cubicBezTo>
                  <a:pt x="-1329" y="349220"/>
                  <a:pt x="3832" y="354350"/>
                  <a:pt x="10146" y="354356"/>
                </a:cubicBezTo>
                <a:lnTo>
                  <a:pt x="46271" y="354356"/>
                </a:lnTo>
                <a:lnTo>
                  <a:pt x="46271" y="531532"/>
                </a:lnTo>
                <a:cubicBezTo>
                  <a:pt x="46271" y="537865"/>
                  <a:pt x="51432" y="543001"/>
                  <a:pt x="57746" y="542995"/>
                </a:cubicBezTo>
                <a:lnTo>
                  <a:pt x="121436" y="542995"/>
                </a:lnTo>
                <a:cubicBezTo>
                  <a:pt x="121556" y="542995"/>
                  <a:pt x="121678" y="542989"/>
                  <a:pt x="121799" y="542983"/>
                </a:cubicBezTo>
                <a:lnTo>
                  <a:pt x="188950" y="542983"/>
                </a:lnTo>
                <a:cubicBezTo>
                  <a:pt x="189071" y="542995"/>
                  <a:pt x="189253" y="542995"/>
                  <a:pt x="189435" y="542995"/>
                </a:cubicBezTo>
                <a:lnTo>
                  <a:pt x="253124" y="542995"/>
                </a:lnTo>
                <a:lnTo>
                  <a:pt x="316813" y="542995"/>
                </a:lnTo>
                <a:cubicBezTo>
                  <a:pt x="316935" y="542995"/>
                  <a:pt x="317057" y="542989"/>
                  <a:pt x="317178" y="542983"/>
                </a:cubicBezTo>
                <a:lnTo>
                  <a:pt x="392099" y="542983"/>
                </a:lnTo>
                <a:cubicBezTo>
                  <a:pt x="392282" y="542995"/>
                  <a:pt x="392403" y="542995"/>
                  <a:pt x="392585" y="542995"/>
                </a:cubicBezTo>
                <a:lnTo>
                  <a:pt x="456274" y="542995"/>
                </a:lnTo>
                <a:cubicBezTo>
                  <a:pt x="462588" y="543001"/>
                  <a:pt x="467749" y="537865"/>
                  <a:pt x="467749" y="531532"/>
                </a:cubicBezTo>
                <a:lnTo>
                  <a:pt x="467749" y="354356"/>
                </a:lnTo>
                <a:lnTo>
                  <a:pt x="503874" y="354356"/>
                </a:lnTo>
                <a:cubicBezTo>
                  <a:pt x="510188" y="354350"/>
                  <a:pt x="515349" y="349213"/>
                  <a:pt x="515349" y="342875"/>
                </a:cubicBezTo>
                <a:lnTo>
                  <a:pt x="515349" y="154424"/>
                </a:lnTo>
                <a:cubicBezTo>
                  <a:pt x="515349" y="149816"/>
                  <a:pt x="512617" y="145651"/>
                  <a:pt x="508367" y="143848"/>
                </a:cubicBezTo>
                <a:lnTo>
                  <a:pt x="424460" y="108239"/>
                </a:lnTo>
                <a:cubicBezTo>
                  <a:pt x="437270" y="98846"/>
                  <a:pt x="446074" y="84014"/>
                  <a:pt x="448745" y="67281"/>
                </a:cubicBezTo>
                <a:cubicBezTo>
                  <a:pt x="450871" y="65126"/>
                  <a:pt x="452085" y="62211"/>
                  <a:pt x="452085" y="59170"/>
                </a:cubicBezTo>
                <a:cubicBezTo>
                  <a:pt x="452085" y="56128"/>
                  <a:pt x="450871" y="53207"/>
                  <a:pt x="448745" y="51058"/>
                </a:cubicBezTo>
                <a:cubicBezTo>
                  <a:pt x="444253" y="22686"/>
                  <a:pt x="422152" y="-349"/>
                  <a:pt x="392585" y="-349"/>
                </a:cubicBezTo>
                <a:cubicBezTo>
                  <a:pt x="359860" y="-349"/>
                  <a:pt x="333085" y="26426"/>
                  <a:pt x="333085" y="59170"/>
                </a:cubicBezTo>
                <a:cubicBezTo>
                  <a:pt x="333085" y="81597"/>
                  <a:pt x="345653" y="101214"/>
                  <a:pt x="364110" y="111359"/>
                </a:cubicBezTo>
                <a:lnTo>
                  <a:pt x="330050" y="127364"/>
                </a:lnTo>
                <a:lnTo>
                  <a:pt x="284999" y="108239"/>
                </a:lnTo>
                <a:cubicBezTo>
                  <a:pt x="297810" y="98846"/>
                  <a:pt x="306614" y="84014"/>
                  <a:pt x="309285" y="67281"/>
                </a:cubicBezTo>
                <a:cubicBezTo>
                  <a:pt x="311410" y="65126"/>
                  <a:pt x="312625" y="62211"/>
                  <a:pt x="312625" y="59170"/>
                </a:cubicBezTo>
                <a:cubicBezTo>
                  <a:pt x="312625" y="56128"/>
                  <a:pt x="311410" y="53207"/>
                  <a:pt x="309285" y="51058"/>
                </a:cubicBezTo>
                <a:cubicBezTo>
                  <a:pt x="304792" y="22686"/>
                  <a:pt x="282692" y="-349"/>
                  <a:pt x="253124" y="-349"/>
                </a:cubicBezTo>
                <a:cubicBezTo>
                  <a:pt x="220339" y="-349"/>
                  <a:pt x="193564" y="26426"/>
                  <a:pt x="193564" y="59170"/>
                </a:cubicBezTo>
                <a:cubicBezTo>
                  <a:pt x="193564" y="79764"/>
                  <a:pt x="204189" y="97978"/>
                  <a:pt x="220217" y="108676"/>
                </a:cubicBezTo>
                <a:lnTo>
                  <a:pt x="180389" y="125573"/>
                </a:lnTo>
                <a:lnTo>
                  <a:pt x="149182" y="110977"/>
                </a:lnTo>
                <a:cubicBezTo>
                  <a:pt x="164239" y="101906"/>
                  <a:pt x="174681" y="85726"/>
                  <a:pt x="177596" y="67232"/>
                </a:cubicBezTo>
                <a:cubicBezTo>
                  <a:pt x="179721" y="65095"/>
                  <a:pt x="180935" y="62193"/>
                  <a:pt x="180935" y="59170"/>
                </a:cubicBezTo>
                <a:cubicBezTo>
                  <a:pt x="180935" y="56146"/>
                  <a:pt x="179721" y="53244"/>
                  <a:pt x="177596" y="51107"/>
                </a:cubicBezTo>
                <a:cubicBezTo>
                  <a:pt x="173103" y="22711"/>
                  <a:pt x="151003" y="-349"/>
                  <a:pt x="121436" y="-349"/>
                </a:cubicBezTo>
                <a:close/>
                <a:moveTo>
                  <a:pt x="121436" y="22595"/>
                </a:moveTo>
                <a:cubicBezTo>
                  <a:pt x="141775" y="22595"/>
                  <a:pt x="157985" y="38830"/>
                  <a:pt x="157985" y="59170"/>
                </a:cubicBezTo>
                <a:cubicBezTo>
                  <a:pt x="157985" y="79509"/>
                  <a:pt x="141775" y="95738"/>
                  <a:pt x="121436" y="95738"/>
                </a:cubicBezTo>
                <a:cubicBezTo>
                  <a:pt x="101096" y="95738"/>
                  <a:pt x="84886" y="79509"/>
                  <a:pt x="84886" y="59170"/>
                </a:cubicBezTo>
                <a:cubicBezTo>
                  <a:pt x="84886" y="38830"/>
                  <a:pt x="101096" y="22595"/>
                  <a:pt x="121436" y="22595"/>
                </a:cubicBezTo>
                <a:close/>
                <a:moveTo>
                  <a:pt x="253124" y="22595"/>
                </a:moveTo>
                <a:cubicBezTo>
                  <a:pt x="273463" y="22595"/>
                  <a:pt x="289674" y="38830"/>
                  <a:pt x="289674" y="59170"/>
                </a:cubicBezTo>
                <a:cubicBezTo>
                  <a:pt x="289674" y="79509"/>
                  <a:pt x="273463" y="95738"/>
                  <a:pt x="253124" y="95738"/>
                </a:cubicBezTo>
                <a:cubicBezTo>
                  <a:pt x="232785" y="95738"/>
                  <a:pt x="216513" y="79509"/>
                  <a:pt x="216513" y="59170"/>
                </a:cubicBezTo>
                <a:cubicBezTo>
                  <a:pt x="216513" y="38830"/>
                  <a:pt x="232785" y="22595"/>
                  <a:pt x="253124" y="22595"/>
                </a:cubicBezTo>
                <a:close/>
                <a:moveTo>
                  <a:pt x="392585" y="22595"/>
                </a:moveTo>
                <a:cubicBezTo>
                  <a:pt x="412925" y="22595"/>
                  <a:pt x="429135" y="38830"/>
                  <a:pt x="429135" y="59170"/>
                </a:cubicBezTo>
                <a:cubicBezTo>
                  <a:pt x="429135" y="79509"/>
                  <a:pt x="412925" y="95738"/>
                  <a:pt x="392585" y="95738"/>
                </a:cubicBezTo>
                <a:cubicBezTo>
                  <a:pt x="372246" y="95738"/>
                  <a:pt x="356035" y="79509"/>
                  <a:pt x="356035" y="59170"/>
                </a:cubicBezTo>
                <a:cubicBezTo>
                  <a:pt x="356035" y="38830"/>
                  <a:pt x="372246" y="22595"/>
                  <a:pt x="392585" y="22595"/>
                </a:cubicBezTo>
                <a:close/>
                <a:moveTo>
                  <a:pt x="253124" y="119623"/>
                </a:moveTo>
                <a:lnTo>
                  <a:pt x="352939" y="161989"/>
                </a:lnTo>
                <a:lnTo>
                  <a:pt x="352939" y="331412"/>
                </a:lnTo>
                <a:lnTo>
                  <a:pt x="328289" y="331412"/>
                </a:lnTo>
                <a:lnTo>
                  <a:pt x="328289" y="200901"/>
                </a:lnTo>
                <a:cubicBezTo>
                  <a:pt x="328167" y="194562"/>
                  <a:pt x="322946" y="189517"/>
                  <a:pt x="316570" y="189632"/>
                </a:cubicBezTo>
                <a:cubicBezTo>
                  <a:pt x="310378" y="189742"/>
                  <a:pt x="305399" y="194720"/>
                  <a:pt x="305338" y="200901"/>
                </a:cubicBezTo>
                <a:lnTo>
                  <a:pt x="305338" y="342875"/>
                </a:lnTo>
                <a:lnTo>
                  <a:pt x="305338" y="520051"/>
                </a:lnTo>
                <a:lnTo>
                  <a:pt x="264599" y="520051"/>
                </a:lnTo>
                <a:lnTo>
                  <a:pt x="264599" y="316707"/>
                </a:lnTo>
                <a:cubicBezTo>
                  <a:pt x="264599" y="314825"/>
                  <a:pt x="264114" y="312973"/>
                  <a:pt x="263203" y="311310"/>
                </a:cubicBezTo>
                <a:cubicBezTo>
                  <a:pt x="263142" y="311103"/>
                  <a:pt x="263021" y="310903"/>
                  <a:pt x="262899" y="310709"/>
                </a:cubicBezTo>
                <a:cubicBezTo>
                  <a:pt x="260774" y="307309"/>
                  <a:pt x="257071" y="305238"/>
                  <a:pt x="253124" y="305238"/>
                </a:cubicBezTo>
                <a:cubicBezTo>
                  <a:pt x="246749" y="305244"/>
                  <a:pt x="241649" y="310375"/>
                  <a:pt x="241649" y="316707"/>
                </a:cubicBezTo>
                <a:lnTo>
                  <a:pt x="241649" y="520051"/>
                </a:lnTo>
                <a:lnTo>
                  <a:pt x="200910" y="520051"/>
                </a:lnTo>
                <a:lnTo>
                  <a:pt x="200910" y="342887"/>
                </a:lnTo>
                <a:lnTo>
                  <a:pt x="200910" y="200901"/>
                </a:lnTo>
                <a:cubicBezTo>
                  <a:pt x="200789" y="194562"/>
                  <a:pt x="195567" y="189517"/>
                  <a:pt x="189192" y="189632"/>
                </a:cubicBezTo>
                <a:cubicBezTo>
                  <a:pt x="183060" y="189742"/>
                  <a:pt x="178082" y="194720"/>
                  <a:pt x="177960" y="200901"/>
                </a:cubicBezTo>
                <a:lnTo>
                  <a:pt x="177960" y="331412"/>
                </a:lnTo>
                <a:lnTo>
                  <a:pt x="153311" y="331412"/>
                </a:lnTo>
                <a:lnTo>
                  <a:pt x="153311" y="161989"/>
                </a:lnTo>
                <a:lnTo>
                  <a:pt x="183849" y="149020"/>
                </a:lnTo>
                <a:cubicBezTo>
                  <a:pt x="184396" y="148838"/>
                  <a:pt x="184882" y="148614"/>
                  <a:pt x="185428" y="148353"/>
                </a:cubicBezTo>
                <a:lnTo>
                  <a:pt x="185428" y="148353"/>
                </a:lnTo>
                <a:close/>
                <a:moveTo>
                  <a:pt x="396714" y="121377"/>
                </a:moveTo>
                <a:lnTo>
                  <a:pt x="492399" y="161989"/>
                </a:lnTo>
                <a:lnTo>
                  <a:pt x="492399" y="331412"/>
                </a:lnTo>
                <a:lnTo>
                  <a:pt x="467749" y="331412"/>
                </a:lnTo>
                <a:lnTo>
                  <a:pt x="467749" y="200901"/>
                </a:lnTo>
                <a:cubicBezTo>
                  <a:pt x="467749" y="194562"/>
                  <a:pt x="462588" y="189420"/>
                  <a:pt x="456274" y="189420"/>
                </a:cubicBezTo>
                <a:cubicBezTo>
                  <a:pt x="449960" y="189420"/>
                  <a:pt x="444799" y="194562"/>
                  <a:pt x="444799" y="200901"/>
                </a:cubicBezTo>
                <a:lnTo>
                  <a:pt x="444799" y="342875"/>
                </a:lnTo>
                <a:lnTo>
                  <a:pt x="444799" y="520051"/>
                </a:lnTo>
                <a:lnTo>
                  <a:pt x="404060" y="520051"/>
                </a:lnTo>
                <a:lnTo>
                  <a:pt x="404060" y="365291"/>
                </a:lnTo>
                <a:cubicBezTo>
                  <a:pt x="404060" y="358952"/>
                  <a:pt x="398899" y="353822"/>
                  <a:pt x="392585" y="353822"/>
                </a:cubicBezTo>
                <a:cubicBezTo>
                  <a:pt x="386271" y="353828"/>
                  <a:pt x="381110" y="358958"/>
                  <a:pt x="381110" y="365291"/>
                </a:cubicBezTo>
                <a:lnTo>
                  <a:pt x="381110" y="520039"/>
                </a:lnTo>
                <a:lnTo>
                  <a:pt x="328289" y="520039"/>
                </a:lnTo>
                <a:lnTo>
                  <a:pt x="328289" y="354356"/>
                </a:lnTo>
                <a:lnTo>
                  <a:pt x="364413" y="354356"/>
                </a:lnTo>
                <a:cubicBezTo>
                  <a:pt x="370728" y="354350"/>
                  <a:pt x="375888" y="349213"/>
                  <a:pt x="375888" y="342875"/>
                </a:cubicBezTo>
                <a:lnTo>
                  <a:pt x="375888" y="154424"/>
                </a:lnTo>
                <a:cubicBezTo>
                  <a:pt x="375888" y="149816"/>
                  <a:pt x="373096" y="145651"/>
                  <a:pt x="368846" y="143848"/>
                </a:cubicBezTo>
                <a:lnTo>
                  <a:pt x="358403" y="139403"/>
                </a:lnTo>
                <a:close/>
                <a:moveTo>
                  <a:pt x="117246" y="121389"/>
                </a:moveTo>
                <a:lnTo>
                  <a:pt x="151974" y="137649"/>
                </a:lnTo>
                <a:lnTo>
                  <a:pt x="137343" y="143848"/>
                </a:lnTo>
                <a:cubicBezTo>
                  <a:pt x="133092" y="145651"/>
                  <a:pt x="130360" y="149816"/>
                  <a:pt x="130360" y="154424"/>
                </a:cubicBezTo>
                <a:lnTo>
                  <a:pt x="130360" y="342887"/>
                </a:lnTo>
                <a:cubicBezTo>
                  <a:pt x="130360" y="349226"/>
                  <a:pt x="135460" y="354356"/>
                  <a:pt x="141835" y="354356"/>
                </a:cubicBezTo>
                <a:lnTo>
                  <a:pt x="177960" y="354356"/>
                </a:lnTo>
                <a:lnTo>
                  <a:pt x="177960" y="520039"/>
                </a:lnTo>
                <a:lnTo>
                  <a:pt x="132910" y="520039"/>
                </a:lnTo>
                <a:lnTo>
                  <a:pt x="132910" y="365291"/>
                </a:lnTo>
                <a:cubicBezTo>
                  <a:pt x="132910" y="358958"/>
                  <a:pt x="127749" y="353828"/>
                  <a:pt x="121436" y="353822"/>
                </a:cubicBezTo>
                <a:cubicBezTo>
                  <a:pt x="115121" y="353822"/>
                  <a:pt x="109961" y="358952"/>
                  <a:pt x="109961" y="365291"/>
                </a:cubicBezTo>
                <a:lnTo>
                  <a:pt x="109961" y="520051"/>
                </a:lnTo>
                <a:lnTo>
                  <a:pt x="69221" y="520051"/>
                </a:lnTo>
                <a:lnTo>
                  <a:pt x="69221" y="342887"/>
                </a:lnTo>
                <a:lnTo>
                  <a:pt x="69221" y="200901"/>
                </a:lnTo>
                <a:cubicBezTo>
                  <a:pt x="69100" y="194562"/>
                  <a:pt x="63878" y="189517"/>
                  <a:pt x="57503" y="189632"/>
                </a:cubicBezTo>
                <a:cubicBezTo>
                  <a:pt x="51371" y="189742"/>
                  <a:pt x="46392" y="194720"/>
                  <a:pt x="46271" y="200901"/>
                </a:cubicBezTo>
                <a:lnTo>
                  <a:pt x="46271" y="331412"/>
                </a:lnTo>
                <a:lnTo>
                  <a:pt x="21621" y="331412"/>
                </a:lnTo>
                <a:lnTo>
                  <a:pt x="21621" y="161995"/>
                </a:lnTo>
                <a:close/>
              </a:path>
            </a:pathLst>
          </a:custGeom>
          <a:solidFill>
            <a:schemeClr val="bg1"/>
          </a:solidFill>
          <a:ln w="22871" cap="rnd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74AAA09-4A30-512C-74EB-730B085BF74E}"/>
              </a:ext>
            </a:extLst>
          </p:cNvPr>
          <p:cNvSpPr/>
          <p:nvPr/>
        </p:nvSpPr>
        <p:spPr>
          <a:xfrm>
            <a:off x="4038600" y="3165954"/>
            <a:ext cx="472389" cy="472389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F1F4500-0D03-1883-95EB-F993DDB705D9}"/>
              </a:ext>
            </a:extLst>
          </p:cNvPr>
          <p:cNvSpPr/>
          <p:nvPr/>
        </p:nvSpPr>
        <p:spPr>
          <a:xfrm>
            <a:off x="10359671" y="584055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5" name="Simulator Screen Recording - iPhone 16 Plus - 2025-01-25 at 20.56.05.mp4">
            <a:hlinkClick r:id="" action="ppaction://media"/>
            <a:extLst>
              <a:ext uri="{FF2B5EF4-FFF2-40B4-BE49-F238E27FC236}">
                <a16:creationId xmlns:a16="http://schemas.microsoft.com/office/drawing/2014/main" id="{BF669D88-073D-5BAC-7129-03883593AD2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57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3263" y="0"/>
            <a:ext cx="3163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2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BEC697-39DD-DC6B-FDE5-319082D33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/>
              <a:t>RVIR 2024/25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4DBD2C-41EC-556E-B24E-32DCEC0B4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Recur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900CB-9700-A573-612F-209D21C74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11</a:t>
            </a:fld>
            <a:endParaRPr lang="en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DBD94D-CB50-CCA3-402F-19DE44E2576B}"/>
              </a:ext>
            </a:extLst>
          </p:cNvPr>
          <p:cNvSpPr/>
          <p:nvPr/>
        </p:nvSpPr>
        <p:spPr>
          <a:xfrm>
            <a:off x="0" y="0"/>
            <a:ext cx="12192000" cy="5430982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C26D79-7E64-1E83-D59D-D1CD709FB662}"/>
              </a:ext>
            </a:extLst>
          </p:cNvPr>
          <p:cNvSpPr txBox="1"/>
          <p:nvPr/>
        </p:nvSpPr>
        <p:spPr>
          <a:xfrm>
            <a:off x="3469821" y="2208962"/>
            <a:ext cx="5252358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5400" b="1">
                <a:solidFill>
                  <a:schemeClr val="bg1"/>
                </a:solidFill>
                <a:latin typeface="Roboto Black"/>
                <a:ea typeface="Roboto Black"/>
                <a:cs typeface="Noto Sans"/>
              </a:rPr>
              <a:t>Vprašanja</a:t>
            </a:r>
            <a:endParaRPr lang="en-ID" sz="5400" b="1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09C2E1-4DCB-BE33-141D-879CDD5D01A1}"/>
              </a:ext>
            </a:extLst>
          </p:cNvPr>
          <p:cNvSpPr txBox="1"/>
          <p:nvPr/>
        </p:nvSpPr>
        <p:spPr>
          <a:xfrm>
            <a:off x="4168940" y="3774281"/>
            <a:ext cx="3854120" cy="312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Hvala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za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pozornost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!</a:t>
            </a:r>
            <a:endParaRPr lang="id-ID" sz="1100">
              <a:solidFill>
                <a:schemeClr val="bg1">
                  <a:lumMod val="8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3D2CC75-7D72-A68A-2D58-002C3E558205}"/>
              </a:ext>
            </a:extLst>
          </p:cNvPr>
          <p:cNvSpPr/>
          <p:nvPr/>
        </p:nvSpPr>
        <p:spPr>
          <a:xfrm>
            <a:off x="10182564" y="796636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C1406BA-EDEC-D2A6-C368-D0F605497218}"/>
              </a:ext>
            </a:extLst>
          </p:cNvPr>
          <p:cNvSpPr/>
          <p:nvPr/>
        </p:nvSpPr>
        <p:spPr>
          <a:xfrm>
            <a:off x="889940" y="3317488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5053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55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64219A-627C-ED00-3AB3-70E4450DD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>
                <a:solidFill>
                  <a:schemeClr val="bg1">
                    <a:lumMod val="75000"/>
                  </a:schemeClr>
                </a:solidFill>
              </a:rPr>
              <a:t>RVIR 2024/25</a:t>
            </a:r>
          </a:p>
          <a:p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E27C45-C7A4-C6E0-12C2-EB099B20B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>
                <a:solidFill>
                  <a:schemeClr val="bg1">
                    <a:lumMod val="75000"/>
                  </a:schemeClr>
                </a:solidFill>
              </a:rPr>
              <a:t>Recur</a:t>
            </a:r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C5C37-67BD-A5F2-9A24-C30305A17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2</a:t>
            </a:fld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3EED14-FA81-CE4B-A848-73D9582AAED3}"/>
              </a:ext>
            </a:extLst>
          </p:cNvPr>
          <p:cNvSpPr txBox="1"/>
          <p:nvPr/>
        </p:nvSpPr>
        <p:spPr>
          <a:xfrm>
            <a:off x="1568665" y="4360644"/>
            <a:ext cx="26532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Flutter</a:t>
            </a:r>
            <a:endParaRPr lang="en-ID" sz="1600" b="1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2B9F84-A4E4-F11F-53DB-8815ADEA4976}"/>
              </a:ext>
            </a:extLst>
          </p:cNvPr>
          <p:cNvSpPr txBox="1"/>
          <p:nvPr/>
        </p:nvSpPr>
        <p:spPr>
          <a:xfrm>
            <a:off x="2108201" y="4686498"/>
            <a:ext cx="1574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i="1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Razvoj</a:t>
            </a:r>
            <a:r>
              <a:rPr lang="en-GB" sz="1200" i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en-GB" sz="1200" i="1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uporabniškega</a:t>
            </a:r>
            <a:r>
              <a:rPr lang="en-GB" sz="1200" i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en-GB" sz="1200" i="1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vmesnika</a:t>
            </a:r>
            <a:endParaRPr lang="en-GB" sz="1200" i="1">
              <a:solidFill>
                <a:schemeClr val="bg1">
                  <a:lumMod val="8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967547-84CE-F58B-C27D-19546BA015CC}"/>
              </a:ext>
            </a:extLst>
          </p:cNvPr>
          <p:cNvSpPr txBox="1"/>
          <p:nvPr/>
        </p:nvSpPr>
        <p:spPr>
          <a:xfrm>
            <a:off x="1797265" y="5088588"/>
            <a:ext cx="2196030" cy="312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Gradniki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za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UI,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Animacije</a:t>
            </a:r>
            <a:endParaRPr lang="de-DE" sz="1100">
              <a:solidFill>
                <a:schemeClr val="bg1">
                  <a:lumMod val="8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A1A998-04D0-920B-16D9-1036B9C79CFA}"/>
              </a:ext>
            </a:extLst>
          </p:cNvPr>
          <p:cNvSpPr txBox="1"/>
          <p:nvPr/>
        </p:nvSpPr>
        <p:spPr>
          <a:xfrm>
            <a:off x="4769386" y="4360644"/>
            <a:ext cx="26532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Firebase</a:t>
            </a:r>
            <a:endParaRPr lang="en-ID" sz="1600" b="1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1A49F0-AEE8-6B61-01AF-33A499176E0D}"/>
              </a:ext>
            </a:extLst>
          </p:cNvPr>
          <p:cNvSpPr txBox="1"/>
          <p:nvPr/>
        </p:nvSpPr>
        <p:spPr>
          <a:xfrm>
            <a:off x="5308922" y="4686498"/>
            <a:ext cx="1574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i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Backend </a:t>
            </a:r>
            <a:r>
              <a:rPr lang="en-GB" sz="1200" i="1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kot</a:t>
            </a:r>
            <a:r>
              <a:rPr lang="en-GB" sz="1200" i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en-GB" sz="1200" i="1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storitev</a:t>
            </a:r>
            <a:r>
              <a:rPr lang="en-GB" sz="1200" i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(BaaS)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17982E-E66A-DB03-1438-8D40380E3A70}"/>
              </a:ext>
            </a:extLst>
          </p:cNvPr>
          <p:cNvSpPr txBox="1"/>
          <p:nvPr/>
        </p:nvSpPr>
        <p:spPr>
          <a:xfrm>
            <a:off x="4997986" y="5088588"/>
            <a:ext cx="2196030" cy="56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Avtentikacija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,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Firestore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,  Cloud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Functions</a:t>
            </a:r>
            <a:endParaRPr lang="id-ID" sz="1100">
              <a:solidFill>
                <a:schemeClr val="bg1">
                  <a:lumMod val="8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9EADF6-A83C-6FA7-E9C2-E74B40A5A85B}"/>
              </a:ext>
            </a:extLst>
          </p:cNvPr>
          <p:cNvSpPr txBox="1"/>
          <p:nvPr/>
        </p:nvSpPr>
        <p:spPr>
          <a:xfrm>
            <a:off x="7970107" y="4360644"/>
            <a:ext cx="26532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Unsplash</a:t>
            </a:r>
            <a:endParaRPr lang="en-ID" sz="1600" b="1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F2395F-12B3-B567-8E32-610933FF0331}"/>
              </a:ext>
            </a:extLst>
          </p:cNvPr>
          <p:cNvSpPr txBox="1"/>
          <p:nvPr/>
        </p:nvSpPr>
        <p:spPr>
          <a:xfrm>
            <a:off x="8509643" y="4686498"/>
            <a:ext cx="1574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i="1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Unsplash</a:t>
            </a:r>
            <a:r>
              <a:rPr lang="en-GB" sz="1200" i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API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DE2456-B4B5-8445-59E0-A4409EE24F0F}"/>
              </a:ext>
            </a:extLst>
          </p:cNvPr>
          <p:cNvSpPr txBox="1"/>
          <p:nvPr/>
        </p:nvSpPr>
        <p:spPr>
          <a:xfrm>
            <a:off x="8198707" y="5088588"/>
            <a:ext cx="2196030" cy="57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 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Izboljšanje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UX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z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visokokakovostnimi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slikami</a:t>
            </a:r>
            <a:endParaRPr lang="id-ID" sz="1100">
              <a:solidFill>
                <a:schemeClr val="bg1">
                  <a:lumMod val="8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694292A-A154-51EB-6AC6-E0212C8A8DBC}"/>
              </a:ext>
            </a:extLst>
          </p:cNvPr>
          <p:cNvSpPr txBox="1"/>
          <p:nvPr/>
        </p:nvSpPr>
        <p:spPr>
          <a:xfrm>
            <a:off x="602127" y="893041"/>
            <a:ext cx="4167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Poppins SemiBold" panose="00000700000000000000" pitchFamily="2" charset="0"/>
              </a:rPr>
              <a:t>Tech Stack</a:t>
            </a:r>
            <a:endParaRPr lang="en-ID" sz="3600" b="1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11" name="Picture Placeholder 10" descr="A logo of a company&#10;&#10;AI-generated content may be incorrect.">
            <a:extLst>
              <a:ext uri="{FF2B5EF4-FFF2-40B4-BE49-F238E27FC236}">
                <a16:creationId xmlns:a16="http://schemas.microsoft.com/office/drawing/2014/main" id="{A5F6406F-F667-ADFB-22EB-67363CE97E6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3" name="Picture Placeholder 12" descr="A logo with a drop of fire&#10;&#10;AI-generated content may be incorrect.">
            <a:extLst>
              <a:ext uri="{FF2B5EF4-FFF2-40B4-BE49-F238E27FC236}">
                <a16:creationId xmlns:a16="http://schemas.microsoft.com/office/drawing/2014/main" id="{0F0468F5-B44C-5DF2-90E9-A098BAB85C1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" b="43"/>
          <a:stretch>
            <a:fillRect/>
          </a:stretch>
        </p:blipFill>
        <p:spPr/>
      </p:pic>
      <p:pic>
        <p:nvPicPr>
          <p:cNvPr id="15" name="Picture Placeholder 14" descr="A black and white logo&#10;&#10;AI-generated content may be incorrect.">
            <a:extLst>
              <a:ext uri="{FF2B5EF4-FFF2-40B4-BE49-F238E27FC236}">
                <a16:creationId xmlns:a16="http://schemas.microsoft.com/office/drawing/2014/main" id="{D9FF09C2-9EDA-104A-E725-2F9A3C023B8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1" r="12471"/>
          <a:stretch>
            <a:fillRect/>
          </a:stretch>
        </p:blipFill>
        <p:spPr/>
      </p:pic>
      <p:pic>
        <p:nvPicPr>
          <p:cNvPr id="23" name="Picture Placeholder 22" descr="A screen shot of a cell phone&#10;&#10;AI-generated content may be incorrect.">
            <a:extLst>
              <a:ext uri="{FF2B5EF4-FFF2-40B4-BE49-F238E27FC236}">
                <a16:creationId xmlns:a16="http://schemas.microsoft.com/office/drawing/2014/main" id="{B3D695F3-77CC-C6C5-DE50-B82C8CB50B7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90" b="68584"/>
          <a:stretch/>
        </p:blipFill>
        <p:spPr>
          <a:xfrm>
            <a:off x="4281714" y="-1"/>
            <a:ext cx="7910286" cy="1635126"/>
          </a:xfrm>
        </p:spPr>
      </p:pic>
    </p:spTree>
    <p:extLst>
      <p:ext uri="{BB962C8B-B14F-4D97-AF65-F5344CB8AC3E}">
        <p14:creationId xmlns:p14="http://schemas.microsoft.com/office/powerpoint/2010/main" val="2806406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B5F9B75-DB48-4877-87E6-A20A815C31D5}"/>
              </a:ext>
            </a:extLst>
          </p:cNvPr>
          <p:cNvSpPr/>
          <p:nvPr/>
        </p:nvSpPr>
        <p:spPr>
          <a:xfrm>
            <a:off x="0" y="0"/>
            <a:ext cx="12192000" cy="2258292"/>
          </a:xfrm>
          <a:prstGeom prst="rect">
            <a:avLst/>
          </a:prstGeom>
          <a:solidFill>
            <a:srgbClr val="4955EE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833EC9-18D2-C7CE-D5F7-A3AA9D199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/>
              <a:t>RVIR 2024/25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7AD6A9-B7A9-C9D7-1E2D-B1D0C9D7F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>
                <a:solidFill>
                  <a:schemeClr val="bg1">
                    <a:lumMod val="75000"/>
                  </a:schemeClr>
                </a:solidFill>
              </a:rPr>
              <a:t>Recur</a:t>
            </a:r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DCB8F-7CD0-6F92-D520-2135FFE1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3</a:t>
            </a:fld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9D7793-DE4B-1EC7-2970-8B313E306ABA}"/>
              </a:ext>
            </a:extLst>
          </p:cNvPr>
          <p:cNvSpPr txBox="1"/>
          <p:nvPr/>
        </p:nvSpPr>
        <p:spPr>
          <a:xfrm>
            <a:off x="5639856" y="2907885"/>
            <a:ext cx="1987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Sledenje</a:t>
            </a:r>
            <a:r>
              <a:rPr lang="en-US" sz="1600" b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</a:t>
            </a:r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navadam</a:t>
            </a:r>
            <a:endParaRPr lang="en-US" sz="1600" b="1"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98D4E1-AF3F-E296-BF7A-DA4E3F8AF35C}"/>
              </a:ext>
            </a:extLst>
          </p:cNvPr>
          <p:cNvSpPr txBox="1"/>
          <p:nvPr/>
        </p:nvSpPr>
        <p:spPr>
          <a:xfrm>
            <a:off x="5639856" y="3492114"/>
            <a:ext cx="25135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Spremljajte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in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beležite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svoje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dnevne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navade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za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boljšo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doslednost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592BCD-7DAC-11FF-EABE-3318D70ECA5A}"/>
              </a:ext>
            </a:extLst>
          </p:cNvPr>
          <p:cNvCxnSpPr>
            <a:cxnSpLocks/>
          </p:cNvCxnSpPr>
          <p:nvPr/>
        </p:nvCxnSpPr>
        <p:spPr>
          <a:xfrm>
            <a:off x="7520940" y="3076651"/>
            <a:ext cx="510540" cy="0"/>
          </a:xfrm>
          <a:prstGeom prst="line">
            <a:avLst/>
          </a:prstGeom>
          <a:ln w="12700">
            <a:solidFill>
              <a:srgbClr val="4955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39D9BD7-6E39-1D89-C039-EDA102AB73E0}"/>
              </a:ext>
            </a:extLst>
          </p:cNvPr>
          <p:cNvSpPr txBox="1"/>
          <p:nvPr/>
        </p:nvSpPr>
        <p:spPr>
          <a:xfrm>
            <a:off x="8792028" y="2907885"/>
            <a:ext cx="1987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Vizualizacija</a:t>
            </a:r>
            <a:r>
              <a:rPr lang="en-US" sz="1600" b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</a:t>
            </a:r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napredka</a:t>
            </a:r>
            <a:endParaRPr lang="en-US" sz="1600" b="1"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016777-8A62-C4BA-F148-F59524049648}"/>
              </a:ext>
            </a:extLst>
          </p:cNvPr>
          <p:cNvSpPr txBox="1"/>
          <p:nvPr/>
        </p:nvSpPr>
        <p:spPr>
          <a:xfrm>
            <a:off x="8789861" y="3492113"/>
            <a:ext cx="25135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Oglejte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si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tedenske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trende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in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dolgotrajne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dosežke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prek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koledarja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178C243-81B6-8750-8404-7D7FFBD0B61E}"/>
              </a:ext>
            </a:extLst>
          </p:cNvPr>
          <p:cNvCxnSpPr>
            <a:cxnSpLocks/>
          </p:cNvCxnSpPr>
          <p:nvPr/>
        </p:nvCxnSpPr>
        <p:spPr>
          <a:xfrm>
            <a:off x="10673112" y="3076651"/>
            <a:ext cx="510540" cy="0"/>
          </a:xfrm>
          <a:prstGeom prst="line">
            <a:avLst/>
          </a:prstGeom>
          <a:ln w="12700">
            <a:solidFill>
              <a:srgbClr val="4955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7D8AF00-BE8B-BEE5-FC3D-7506C2313D7C}"/>
              </a:ext>
            </a:extLst>
          </p:cNvPr>
          <p:cNvSpPr txBox="1"/>
          <p:nvPr/>
        </p:nvSpPr>
        <p:spPr>
          <a:xfrm>
            <a:off x="5639856" y="4620323"/>
            <a:ext cx="1987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Sinhronizacija</a:t>
            </a:r>
            <a:r>
              <a:rPr lang="en-US" sz="1600" b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s </a:t>
            </a:r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koledarjem</a:t>
            </a:r>
            <a:endParaRPr lang="en-US" sz="1600" b="1"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66458F-299C-5914-E99E-886D1E957006}"/>
              </a:ext>
            </a:extLst>
          </p:cNvPr>
          <p:cNvSpPr txBox="1"/>
          <p:nvPr/>
        </p:nvSpPr>
        <p:spPr>
          <a:xfrm>
            <a:off x="5639856" y="5205098"/>
            <a:ext cx="25135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Povežite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svoje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navade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z Google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Koledarjem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prek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.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ics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povezave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C495188-BCA0-5257-522C-61325A043B41}"/>
              </a:ext>
            </a:extLst>
          </p:cNvPr>
          <p:cNvCxnSpPr>
            <a:cxnSpLocks/>
          </p:cNvCxnSpPr>
          <p:nvPr/>
        </p:nvCxnSpPr>
        <p:spPr>
          <a:xfrm>
            <a:off x="7520940" y="4789089"/>
            <a:ext cx="510540" cy="0"/>
          </a:xfrm>
          <a:prstGeom prst="line">
            <a:avLst/>
          </a:prstGeom>
          <a:ln w="12700">
            <a:solidFill>
              <a:srgbClr val="4955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B45A00E-E703-8B5E-D759-9516D5357D37}"/>
              </a:ext>
            </a:extLst>
          </p:cNvPr>
          <p:cNvSpPr txBox="1"/>
          <p:nvPr/>
        </p:nvSpPr>
        <p:spPr>
          <a:xfrm>
            <a:off x="8792028" y="4620323"/>
            <a:ext cx="1987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Izzivi</a:t>
            </a:r>
            <a:r>
              <a:rPr lang="en-US" sz="1600" b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za </a:t>
            </a:r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motivacijo</a:t>
            </a:r>
            <a:endParaRPr lang="en-US" sz="1600" b="1"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50AEC1-D8E6-B2C1-5E34-A83BDF7601C6}"/>
              </a:ext>
            </a:extLst>
          </p:cNvPr>
          <p:cNvSpPr txBox="1"/>
          <p:nvPr/>
        </p:nvSpPr>
        <p:spPr>
          <a:xfrm>
            <a:off x="8789861" y="5205097"/>
            <a:ext cx="25135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Pridružite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se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izzivom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in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ostanite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motivirani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za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dosego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svojih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 </a:t>
            </a:r>
            <a:r>
              <a:rPr lang="en-GB" sz="1100" err="1">
                <a:solidFill>
                  <a:srgbClr val="0E0E0E"/>
                </a:solidFill>
                <a:effectLst/>
                <a:latin typeface=".AppleSystemUIFont"/>
              </a:rPr>
              <a:t>ciljev</a:t>
            </a:r>
            <a:r>
              <a:rPr lang="en-GB" sz="1100">
                <a:solidFill>
                  <a:srgbClr val="0E0E0E"/>
                </a:solidFill>
                <a:effectLst/>
                <a:latin typeface=".AppleSystemUIFont"/>
              </a:rPr>
              <a:t>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D57F56-B0ED-16F8-7FBE-C139B407E195}"/>
              </a:ext>
            </a:extLst>
          </p:cNvPr>
          <p:cNvCxnSpPr>
            <a:cxnSpLocks/>
          </p:cNvCxnSpPr>
          <p:nvPr/>
        </p:nvCxnSpPr>
        <p:spPr>
          <a:xfrm>
            <a:off x="10673112" y="4789089"/>
            <a:ext cx="510540" cy="0"/>
          </a:xfrm>
          <a:prstGeom prst="line">
            <a:avLst/>
          </a:prstGeom>
          <a:ln w="12700">
            <a:solidFill>
              <a:srgbClr val="4955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5942C77-BCC4-D30D-71D1-091CBA95F389}"/>
              </a:ext>
            </a:extLst>
          </p:cNvPr>
          <p:cNvSpPr/>
          <p:nvPr/>
        </p:nvSpPr>
        <p:spPr>
          <a:xfrm>
            <a:off x="1367834" y="5185225"/>
            <a:ext cx="3121446" cy="472389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4955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7918413-145E-38EA-E3A8-D72718B50CE3}"/>
              </a:ext>
            </a:extLst>
          </p:cNvPr>
          <p:cNvSpPr/>
          <p:nvPr/>
        </p:nvSpPr>
        <p:spPr>
          <a:xfrm>
            <a:off x="772153" y="5185224"/>
            <a:ext cx="472389" cy="472389"/>
          </a:xfrm>
          <a:prstGeom prst="ellipse">
            <a:avLst/>
          </a:prstGeom>
          <a:noFill/>
          <a:ln w="25400">
            <a:solidFill>
              <a:srgbClr val="4955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B1B2B7-27BF-3030-BE33-742F8255AA03}"/>
              </a:ext>
            </a:extLst>
          </p:cNvPr>
          <p:cNvSpPr txBox="1"/>
          <p:nvPr/>
        </p:nvSpPr>
        <p:spPr>
          <a:xfrm>
            <a:off x="1480084" y="5252141"/>
            <a:ext cx="28161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Vzdrževanje</a:t>
            </a:r>
            <a:r>
              <a:rPr lang="en-US" sz="1600" b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</a:t>
            </a:r>
            <a:r>
              <a:rPr lang="en-US" sz="1600" b="1" err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Navad</a:t>
            </a:r>
            <a:endParaRPr lang="en-US" sz="1600" b="1"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035E25-CE6B-47EB-0351-7F1DC6236C07}"/>
              </a:ext>
            </a:extLst>
          </p:cNvPr>
          <p:cNvSpPr txBox="1"/>
          <p:nvPr/>
        </p:nvSpPr>
        <p:spPr>
          <a:xfrm>
            <a:off x="688185" y="2844345"/>
            <a:ext cx="37437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err="1">
                <a:latin typeface="Roboto Black" panose="02000000000000000000" pitchFamily="2" charset="0"/>
                <a:ea typeface="Roboto Black" panose="02000000000000000000" pitchFamily="2" charset="0"/>
                <a:cs typeface="Poppins SemiBold" panose="00000700000000000000" pitchFamily="2" charset="0"/>
              </a:rPr>
              <a:t>Funkcionalnosti</a:t>
            </a:r>
            <a:endParaRPr lang="en-ID" sz="2800" b="1">
              <a:latin typeface="Roboto Black" panose="02000000000000000000" pitchFamily="2" charset="0"/>
              <a:ea typeface="Roboto Black" panose="020000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63A05280-2127-C81B-5925-4F9AC968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6647" y="5259717"/>
            <a:ext cx="323401" cy="32340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5FBB82B-E517-7BD2-E1CD-D45429332B6D}"/>
              </a:ext>
            </a:extLst>
          </p:cNvPr>
          <p:cNvSpPr txBox="1"/>
          <p:nvPr/>
        </p:nvSpPr>
        <p:spPr>
          <a:xfrm>
            <a:off x="125153" y="136069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Presentation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E879F61-E108-CB2C-5D16-3B5E768EB681}"/>
              </a:ext>
            </a:extLst>
          </p:cNvPr>
          <p:cNvSpPr/>
          <p:nvPr/>
        </p:nvSpPr>
        <p:spPr>
          <a:xfrm>
            <a:off x="10777006" y="-325036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667F085-9919-48CC-916A-12AEF671CCA9}"/>
              </a:ext>
            </a:extLst>
          </p:cNvPr>
          <p:cNvSpPr/>
          <p:nvPr/>
        </p:nvSpPr>
        <p:spPr>
          <a:xfrm>
            <a:off x="1537771" y="1297949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31" name="Picture Placeholder 30" descr="A screenshot of a phone&#10;&#10;AI-generated content may be incorrect.">
            <a:extLst>
              <a:ext uri="{FF2B5EF4-FFF2-40B4-BE49-F238E27FC236}">
                <a16:creationId xmlns:a16="http://schemas.microsoft.com/office/drawing/2014/main" id="{AC52CFD3-8FE1-DA3D-AD8F-C1F2525DE86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83" b="74877"/>
          <a:stretch/>
        </p:blipFill>
        <p:spPr>
          <a:xfrm>
            <a:off x="0" y="0"/>
            <a:ext cx="12192001" cy="2258292"/>
          </a:xfrm>
          <a:noFill/>
        </p:spPr>
      </p:pic>
    </p:spTree>
    <p:extLst>
      <p:ext uri="{BB962C8B-B14F-4D97-AF65-F5344CB8AC3E}">
        <p14:creationId xmlns:p14="http://schemas.microsoft.com/office/powerpoint/2010/main" val="2455042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CEDCD-67A3-420D-0571-D2F6EC00D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8398767-3306-7380-017F-FE292CB97A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BFBBE2-30F4-079C-01DE-5944BC459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/>
              <a:t>RVIR 2024/25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66BA29-8E15-361D-F7E3-9D6EA813E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Recur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C9AE5-0A5B-A259-9C34-CDD4544E3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4</a:t>
            </a:fld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64DAED-AC36-E2B5-CBAE-F33008DD49CC}"/>
              </a:ext>
            </a:extLst>
          </p:cNvPr>
          <p:cNvSpPr txBox="1"/>
          <p:nvPr/>
        </p:nvSpPr>
        <p:spPr>
          <a:xfrm>
            <a:off x="125153" y="136069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Presentation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18EA261-0170-893B-EB3E-02FA623A72C6}"/>
              </a:ext>
            </a:extLst>
          </p:cNvPr>
          <p:cNvSpPr/>
          <p:nvPr/>
        </p:nvSpPr>
        <p:spPr>
          <a:xfrm>
            <a:off x="8153400" y="3078163"/>
            <a:ext cx="3270829" cy="2565400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ED7905-E252-328B-4D7E-74A77CAB6E48}"/>
              </a:ext>
            </a:extLst>
          </p:cNvPr>
          <p:cNvSpPr txBox="1"/>
          <p:nvPr/>
        </p:nvSpPr>
        <p:spPr>
          <a:xfrm>
            <a:off x="8563975" y="4123601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err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Avtentikacija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E446B0-4DD7-9111-4671-D63DD8B9CB9B}"/>
              </a:ext>
            </a:extLst>
          </p:cNvPr>
          <p:cNvSpPr txBox="1"/>
          <p:nvPr/>
        </p:nvSpPr>
        <p:spPr>
          <a:xfrm>
            <a:off x="8563975" y="4456143"/>
            <a:ext cx="2472904" cy="1074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Avtentikacija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za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prijavo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in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registracijo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uporabnikov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prek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Firebase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Authentication.</a:t>
            </a:r>
          </a:p>
          <a:p>
            <a:pPr>
              <a:lnSpc>
                <a:spcPct val="150000"/>
              </a:lnSpc>
            </a:pPr>
            <a:endParaRPr lang="id-ID" sz="1100">
              <a:solidFill>
                <a:schemeClr val="bg1">
                  <a:lumMod val="8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F8E9F1AD-AB86-950D-0664-E5BD15417994}"/>
              </a:ext>
            </a:extLst>
          </p:cNvPr>
          <p:cNvSpPr/>
          <p:nvPr/>
        </p:nvSpPr>
        <p:spPr>
          <a:xfrm>
            <a:off x="8656498" y="3444600"/>
            <a:ext cx="516678" cy="543343"/>
          </a:xfrm>
          <a:custGeom>
            <a:avLst/>
            <a:gdLst>
              <a:gd name="connsiteX0" fmla="*/ 121436 w 516678"/>
              <a:gd name="connsiteY0" fmla="*/ -349 h 543343"/>
              <a:gd name="connsiteX1" fmla="*/ 61935 w 516678"/>
              <a:gd name="connsiteY1" fmla="*/ 59170 h 543343"/>
              <a:gd name="connsiteX2" fmla="*/ 88528 w 516678"/>
              <a:gd name="connsiteY2" fmla="*/ 108676 h 543343"/>
              <a:gd name="connsiteX3" fmla="*/ 5653 w 516678"/>
              <a:gd name="connsiteY3" fmla="*/ 143848 h 543343"/>
              <a:gd name="connsiteX4" fmla="*/ -1329 w 516678"/>
              <a:gd name="connsiteY4" fmla="*/ 154424 h 543343"/>
              <a:gd name="connsiteX5" fmla="*/ -1329 w 516678"/>
              <a:gd name="connsiteY5" fmla="*/ 342887 h 543343"/>
              <a:gd name="connsiteX6" fmla="*/ 10146 w 516678"/>
              <a:gd name="connsiteY6" fmla="*/ 354356 h 543343"/>
              <a:gd name="connsiteX7" fmla="*/ 46271 w 516678"/>
              <a:gd name="connsiteY7" fmla="*/ 354356 h 543343"/>
              <a:gd name="connsiteX8" fmla="*/ 46271 w 516678"/>
              <a:gd name="connsiteY8" fmla="*/ 531532 h 543343"/>
              <a:gd name="connsiteX9" fmla="*/ 57746 w 516678"/>
              <a:gd name="connsiteY9" fmla="*/ 542995 h 543343"/>
              <a:gd name="connsiteX10" fmla="*/ 121436 w 516678"/>
              <a:gd name="connsiteY10" fmla="*/ 542995 h 543343"/>
              <a:gd name="connsiteX11" fmla="*/ 121799 w 516678"/>
              <a:gd name="connsiteY11" fmla="*/ 542983 h 543343"/>
              <a:gd name="connsiteX12" fmla="*/ 188950 w 516678"/>
              <a:gd name="connsiteY12" fmla="*/ 542983 h 543343"/>
              <a:gd name="connsiteX13" fmla="*/ 189435 w 516678"/>
              <a:gd name="connsiteY13" fmla="*/ 542995 h 543343"/>
              <a:gd name="connsiteX14" fmla="*/ 253124 w 516678"/>
              <a:gd name="connsiteY14" fmla="*/ 542995 h 543343"/>
              <a:gd name="connsiteX15" fmla="*/ 316813 w 516678"/>
              <a:gd name="connsiteY15" fmla="*/ 542995 h 543343"/>
              <a:gd name="connsiteX16" fmla="*/ 317178 w 516678"/>
              <a:gd name="connsiteY16" fmla="*/ 542983 h 543343"/>
              <a:gd name="connsiteX17" fmla="*/ 392099 w 516678"/>
              <a:gd name="connsiteY17" fmla="*/ 542983 h 543343"/>
              <a:gd name="connsiteX18" fmla="*/ 392585 w 516678"/>
              <a:gd name="connsiteY18" fmla="*/ 542995 h 543343"/>
              <a:gd name="connsiteX19" fmla="*/ 456274 w 516678"/>
              <a:gd name="connsiteY19" fmla="*/ 542995 h 543343"/>
              <a:gd name="connsiteX20" fmla="*/ 467749 w 516678"/>
              <a:gd name="connsiteY20" fmla="*/ 531532 h 543343"/>
              <a:gd name="connsiteX21" fmla="*/ 467749 w 516678"/>
              <a:gd name="connsiteY21" fmla="*/ 354356 h 543343"/>
              <a:gd name="connsiteX22" fmla="*/ 503874 w 516678"/>
              <a:gd name="connsiteY22" fmla="*/ 354356 h 543343"/>
              <a:gd name="connsiteX23" fmla="*/ 515349 w 516678"/>
              <a:gd name="connsiteY23" fmla="*/ 342875 h 543343"/>
              <a:gd name="connsiteX24" fmla="*/ 515349 w 516678"/>
              <a:gd name="connsiteY24" fmla="*/ 154424 h 543343"/>
              <a:gd name="connsiteX25" fmla="*/ 508367 w 516678"/>
              <a:gd name="connsiteY25" fmla="*/ 143848 h 543343"/>
              <a:gd name="connsiteX26" fmla="*/ 424460 w 516678"/>
              <a:gd name="connsiteY26" fmla="*/ 108239 h 543343"/>
              <a:gd name="connsiteX27" fmla="*/ 448745 w 516678"/>
              <a:gd name="connsiteY27" fmla="*/ 67281 h 543343"/>
              <a:gd name="connsiteX28" fmla="*/ 452085 w 516678"/>
              <a:gd name="connsiteY28" fmla="*/ 59170 h 543343"/>
              <a:gd name="connsiteX29" fmla="*/ 448745 w 516678"/>
              <a:gd name="connsiteY29" fmla="*/ 51058 h 543343"/>
              <a:gd name="connsiteX30" fmla="*/ 392585 w 516678"/>
              <a:gd name="connsiteY30" fmla="*/ -349 h 543343"/>
              <a:gd name="connsiteX31" fmla="*/ 333085 w 516678"/>
              <a:gd name="connsiteY31" fmla="*/ 59170 h 543343"/>
              <a:gd name="connsiteX32" fmla="*/ 364110 w 516678"/>
              <a:gd name="connsiteY32" fmla="*/ 111359 h 543343"/>
              <a:gd name="connsiteX33" fmla="*/ 330050 w 516678"/>
              <a:gd name="connsiteY33" fmla="*/ 127364 h 543343"/>
              <a:gd name="connsiteX34" fmla="*/ 284999 w 516678"/>
              <a:gd name="connsiteY34" fmla="*/ 108239 h 543343"/>
              <a:gd name="connsiteX35" fmla="*/ 309285 w 516678"/>
              <a:gd name="connsiteY35" fmla="*/ 67281 h 543343"/>
              <a:gd name="connsiteX36" fmla="*/ 312625 w 516678"/>
              <a:gd name="connsiteY36" fmla="*/ 59170 h 543343"/>
              <a:gd name="connsiteX37" fmla="*/ 309285 w 516678"/>
              <a:gd name="connsiteY37" fmla="*/ 51058 h 543343"/>
              <a:gd name="connsiteX38" fmla="*/ 253124 w 516678"/>
              <a:gd name="connsiteY38" fmla="*/ -349 h 543343"/>
              <a:gd name="connsiteX39" fmla="*/ 193564 w 516678"/>
              <a:gd name="connsiteY39" fmla="*/ 59170 h 543343"/>
              <a:gd name="connsiteX40" fmla="*/ 220217 w 516678"/>
              <a:gd name="connsiteY40" fmla="*/ 108676 h 543343"/>
              <a:gd name="connsiteX41" fmla="*/ 180389 w 516678"/>
              <a:gd name="connsiteY41" fmla="*/ 125573 h 543343"/>
              <a:gd name="connsiteX42" fmla="*/ 149182 w 516678"/>
              <a:gd name="connsiteY42" fmla="*/ 110977 h 543343"/>
              <a:gd name="connsiteX43" fmla="*/ 177596 w 516678"/>
              <a:gd name="connsiteY43" fmla="*/ 67232 h 543343"/>
              <a:gd name="connsiteX44" fmla="*/ 180935 w 516678"/>
              <a:gd name="connsiteY44" fmla="*/ 59170 h 543343"/>
              <a:gd name="connsiteX45" fmla="*/ 177596 w 516678"/>
              <a:gd name="connsiteY45" fmla="*/ 51107 h 543343"/>
              <a:gd name="connsiteX46" fmla="*/ 121436 w 516678"/>
              <a:gd name="connsiteY46" fmla="*/ -349 h 543343"/>
              <a:gd name="connsiteX47" fmla="*/ 121436 w 516678"/>
              <a:gd name="connsiteY47" fmla="*/ 22595 h 543343"/>
              <a:gd name="connsiteX48" fmla="*/ 157985 w 516678"/>
              <a:gd name="connsiteY48" fmla="*/ 59170 h 543343"/>
              <a:gd name="connsiteX49" fmla="*/ 121436 w 516678"/>
              <a:gd name="connsiteY49" fmla="*/ 95738 h 543343"/>
              <a:gd name="connsiteX50" fmla="*/ 84886 w 516678"/>
              <a:gd name="connsiteY50" fmla="*/ 59170 h 543343"/>
              <a:gd name="connsiteX51" fmla="*/ 121436 w 516678"/>
              <a:gd name="connsiteY51" fmla="*/ 22595 h 543343"/>
              <a:gd name="connsiteX52" fmla="*/ 253124 w 516678"/>
              <a:gd name="connsiteY52" fmla="*/ 22595 h 543343"/>
              <a:gd name="connsiteX53" fmla="*/ 289674 w 516678"/>
              <a:gd name="connsiteY53" fmla="*/ 59170 h 543343"/>
              <a:gd name="connsiteX54" fmla="*/ 253124 w 516678"/>
              <a:gd name="connsiteY54" fmla="*/ 95738 h 543343"/>
              <a:gd name="connsiteX55" fmla="*/ 216513 w 516678"/>
              <a:gd name="connsiteY55" fmla="*/ 59170 h 543343"/>
              <a:gd name="connsiteX56" fmla="*/ 253124 w 516678"/>
              <a:gd name="connsiteY56" fmla="*/ 22595 h 543343"/>
              <a:gd name="connsiteX57" fmla="*/ 392585 w 516678"/>
              <a:gd name="connsiteY57" fmla="*/ 22595 h 543343"/>
              <a:gd name="connsiteX58" fmla="*/ 429135 w 516678"/>
              <a:gd name="connsiteY58" fmla="*/ 59170 h 543343"/>
              <a:gd name="connsiteX59" fmla="*/ 392585 w 516678"/>
              <a:gd name="connsiteY59" fmla="*/ 95738 h 543343"/>
              <a:gd name="connsiteX60" fmla="*/ 356035 w 516678"/>
              <a:gd name="connsiteY60" fmla="*/ 59170 h 543343"/>
              <a:gd name="connsiteX61" fmla="*/ 392585 w 516678"/>
              <a:gd name="connsiteY61" fmla="*/ 22595 h 543343"/>
              <a:gd name="connsiteX62" fmla="*/ 253124 w 516678"/>
              <a:gd name="connsiteY62" fmla="*/ 119623 h 543343"/>
              <a:gd name="connsiteX63" fmla="*/ 352939 w 516678"/>
              <a:gd name="connsiteY63" fmla="*/ 161989 h 543343"/>
              <a:gd name="connsiteX64" fmla="*/ 352939 w 516678"/>
              <a:gd name="connsiteY64" fmla="*/ 331412 h 543343"/>
              <a:gd name="connsiteX65" fmla="*/ 328289 w 516678"/>
              <a:gd name="connsiteY65" fmla="*/ 331412 h 543343"/>
              <a:gd name="connsiteX66" fmla="*/ 328289 w 516678"/>
              <a:gd name="connsiteY66" fmla="*/ 200901 h 543343"/>
              <a:gd name="connsiteX67" fmla="*/ 316570 w 516678"/>
              <a:gd name="connsiteY67" fmla="*/ 189632 h 543343"/>
              <a:gd name="connsiteX68" fmla="*/ 305338 w 516678"/>
              <a:gd name="connsiteY68" fmla="*/ 200901 h 543343"/>
              <a:gd name="connsiteX69" fmla="*/ 305338 w 516678"/>
              <a:gd name="connsiteY69" fmla="*/ 342875 h 543343"/>
              <a:gd name="connsiteX70" fmla="*/ 305338 w 516678"/>
              <a:gd name="connsiteY70" fmla="*/ 520051 h 543343"/>
              <a:gd name="connsiteX71" fmla="*/ 264599 w 516678"/>
              <a:gd name="connsiteY71" fmla="*/ 520051 h 543343"/>
              <a:gd name="connsiteX72" fmla="*/ 264599 w 516678"/>
              <a:gd name="connsiteY72" fmla="*/ 316707 h 543343"/>
              <a:gd name="connsiteX73" fmla="*/ 263203 w 516678"/>
              <a:gd name="connsiteY73" fmla="*/ 311310 h 543343"/>
              <a:gd name="connsiteX74" fmla="*/ 262899 w 516678"/>
              <a:gd name="connsiteY74" fmla="*/ 310709 h 543343"/>
              <a:gd name="connsiteX75" fmla="*/ 253124 w 516678"/>
              <a:gd name="connsiteY75" fmla="*/ 305238 h 543343"/>
              <a:gd name="connsiteX76" fmla="*/ 241649 w 516678"/>
              <a:gd name="connsiteY76" fmla="*/ 316707 h 543343"/>
              <a:gd name="connsiteX77" fmla="*/ 241649 w 516678"/>
              <a:gd name="connsiteY77" fmla="*/ 520051 h 543343"/>
              <a:gd name="connsiteX78" fmla="*/ 200910 w 516678"/>
              <a:gd name="connsiteY78" fmla="*/ 520051 h 543343"/>
              <a:gd name="connsiteX79" fmla="*/ 200910 w 516678"/>
              <a:gd name="connsiteY79" fmla="*/ 342887 h 543343"/>
              <a:gd name="connsiteX80" fmla="*/ 200910 w 516678"/>
              <a:gd name="connsiteY80" fmla="*/ 200901 h 543343"/>
              <a:gd name="connsiteX81" fmla="*/ 189192 w 516678"/>
              <a:gd name="connsiteY81" fmla="*/ 189632 h 543343"/>
              <a:gd name="connsiteX82" fmla="*/ 177960 w 516678"/>
              <a:gd name="connsiteY82" fmla="*/ 200901 h 543343"/>
              <a:gd name="connsiteX83" fmla="*/ 177960 w 516678"/>
              <a:gd name="connsiteY83" fmla="*/ 331412 h 543343"/>
              <a:gd name="connsiteX84" fmla="*/ 153311 w 516678"/>
              <a:gd name="connsiteY84" fmla="*/ 331412 h 543343"/>
              <a:gd name="connsiteX85" fmla="*/ 153311 w 516678"/>
              <a:gd name="connsiteY85" fmla="*/ 161989 h 543343"/>
              <a:gd name="connsiteX86" fmla="*/ 183849 w 516678"/>
              <a:gd name="connsiteY86" fmla="*/ 149020 h 543343"/>
              <a:gd name="connsiteX87" fmla="*/ 185428 w 516678"/>
              <a:gd name="connsiteY87" fmla="*/ 148353 h 543343"/>
              <a:gd name="connsiteX88" fmla="*/ 185428 w 516678"/>
              <a:gd name="connsiteY88" fmla="*/ 148353 h 543343"/>
              <a:gd name="connsiteX89" fmla="*/ 396714 w 516678"/>
              <a:gd name="connsiteY89" fmla="*/ 121377 h 543343"/>
              <a:gd name="connsiteX90" fmla="*/ 492399 w 516678"/>
              <a:gd name="connsiteY90" fmla="*/ 161989 h 543343"/>
              <a:gd name="connsiteX91" fmla="*/ 492399 w 516678"/>
              <a:gd name="connsiteY91" fmla="*/ 331412 h 543343"/>
              <a:gd name="connsiteX92" fmla="*/ 467749 w 516678"/>
              <a:gd name="connsiteY92" fmla="*/ 331412 h 543343"/>
              <a:gd name="connsiteX93" fmla="*/ 467749 w 516678"/>
              <a:gd name="connsiteY93" fmla="*/ 200901 h 543343"/>
              <a:gd name="connsiteX94" fmla="*/ 456274 w 516678"/>
              <a:gd name="connsiteY94" fmla="*/ 189420 h 543343"/>
              <a:gd name="connsiteX95" fmla="*/ 444799 w 516678"/>
              <a:gd name="connsiteY95" fmla="*/ 200901 h 543343"/>
              <a:gd name="connsiteX96" fmla="*/ 444799 w 516678"/>
              <a:gd name="connsiteY96" fmla="*/ 342875 h 543343"/>
              <a:gd name="connsiteX97" fmla="*/ 444799 w 516678"/>
              <a:gd name="connsiteY97" fmla="*/ 520051 h 543343"/>
              <a:gd name="connsiteX98" fmla="*/ 404060 w 516678"/>
              <a:gd name="connsiteY98" fmla="*/ 520051 h 543343"/>
              <a:gd name="connsiteX99" fmla="*/ 404060 w 516678"/>
              <a:gd name="connsiteY99" fmla="*/ 365291 h 543343"/>
              <a:gd name="connsiteX100" fmla="*/ 392585 w 516678"/>
              <a:gd name="connsiteY100" fmla="*/ 353822 h 543343"/>
              <a:gd name="connsiteX101" fmla="*/ 381110 w 516678"/>
              <a:gd name="connsiteY101" fmla="*/ 365291 h 543343"/>
              <a:gd name="connsiteX102" fmla="*/ 381110 w 516678"/>
              <a:gd name="connsiteY102" fmla="*/ 520039 h 543343"/>
              <a:gd name="connsiteX103" fmla="*/ 328289 w 516678"/>
              <a:gd name="connsiteY103" fmla="*/ 520039 h 543343"/>
              <a:gd name="connsiteX104" fmla="*/ 328289 w 516678"/>
              <a:gd name="connsiteY104" fmla="*/ 354356 h 543343"/>
              <a:gd name="connsiteX105" fmla="*/ 364413 w 516678"/>
              <a:gd name="connsiteY105" fmla="*/ 354356 h 543343"/>
              <a:gd name="connsiteX106" fmla="*/ 375888 w 516678"/>
              <a:gd name="connsiteY106" fmla="*/ 342875 h 543343"/>
              <a:gd name="connsiteX107" fmla="*/ 375888 w 516678"/>
              <a:gd name="connsiteY107" fmla="*/ 154424 h 543343"/>
              <a:gd name="connsiteX108" fmla="*/ 368846 w 516678"/>
              <a:gd name="connsiteY108" fmla="*/ 143848 h 543343"/>
              <a:gd name="connsiteX109" fmla="*/ 358403 w 516678"/>
              <a:gd name="connsiteY109" fmla="*/ 139403 h 543343"/>
              <a:gd name="connsiteX110" fmla="*/ 117246 w 516678"/>
              <a:gd name="connsiteY110" fmla="*/ 121389 h 543343"/>
              <a:gd name="connsiteX111" fmla="*/ 151974 w 516678"/>
              <a:gd name="connsiteY111" fmla="*/ 137649 h 543343"/>
              <a:gd name="connsiteX112" fmla="*/ 137343 w 516678"/>
              <a:gd name="connsiteY112" fmla="*/ 143848 h 543343"/>
              <a:gd name="connsiteX113" fmla="*/ 130360 w 516678"/>
              <a:gd name="connsiteY113" fmla="*/ 154424 h 543343"/>
              <a:gd name="connsiteX114" fmla="*/ 130360 w 516678"/>
              <a:gd name="connsiteY114" fmla="*/ 342887 h 543343"/>
              <a:gd name="connsiteX115" fmla="*/ 141835 w 516678"/>
              <a:gd name="connsiteY115" fmla="*/ 354356 h 543343"/>
              <a:gd name="connsiteX116" fmla="*/ 177960 w 516678"/>
              <a:gd name="connsiteY116" fmla="*/ 354356 h 543343"/>
              <a:gd name="connsiteX117" fmla="*/ 177960 w 516678"/>
              <a:gd name="connsiteY117" fmla="*/ 520039 h 543343"/>
              <a:gd name="connsiteX118" fmla="*/ 132910 w 516678"/>
              <a:gd name="connsiteY118" fmla="*/ 520039 h 543343"/>
              <a:gd name="connsiteX119" fmla="*/ 132910 w 516678"/>
              <a:gd name="connsiteY119" fmla="*/ 365291 h 543343"/>
              <a:gd name="connsiteX120" fmla="*/ 121436 w 516678"/>
              <a:gd name="connsiteY120" fmla="*/ 353822 h 543343"/>
              <a:gd name="connsiteX121" fmla="*/ 109961 w 516678"/>
              <a:gd name="connsiteY121" fmla="*/ 365291 h 543343"/>
              <a:gd name="connsiteX122" fmla="*/ 109961 w 516678"/>
              <a:gd name="connsiteY122" fmla="*/ 520051 h 543343"/>
              <a:gd name="connsiteX123" fmla="*/ 69221 w 516678"/>
              <a:gd name="connsiteY123" fmla="*/ 520051 h 543343"/>
              <a:gd name="connsiteX124" fmla="*/ 69221 w 516678"/>
              <a:gd name="connsiteY124" fmla="*/ 342887 h 543343"/>
              <a:gd name="connsiteX125" fmla="*/ 69221 w 516678"/>
              <a:gd name="connsiteY125" fmla="*/ 200901 h 543343"/>
              <a:gd name="connsiteX126" fmla="*/ 57503 w 516678"/>
              <a:gd name="connsiteY126" fmla="*/ 189632 h 543343"/>
              <a:gd name="connsiteX127" fmla="*/ 46271 w 516678"/>
              <a:gd name="connsiteY127" fmla="*/ 200901 h 543343"/>
              <a:gd name="connsiteX128" fmla="*/ 46271 w 516678"/>
              <a:gd name="connsiteY128" fmla="*/ 331412 h 543343"/>
              <a:gd name="connsiteX129" fmla="*/ 21621 w 516678"/>
              <a:gd name="connsiteY129" fmla="*/ 331412 h 543343"/>
              <a:gd name="connsiteX130" fmla="*/ 21621 w 516678"/>
              <a:gd name="connsiteY130" fmla="*/ 161995 h 543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516678" h="543343">
                <a:moveTo>
                  <a:pt x="121436" y="-349"/>
                </a:moveTo>
                <a:cubicBezTo>
                  <a:pt x="88711" y="-349"/>
                  <a:pt x="61935" y="26426"/>
                  <a:pt x="61935" y="59170"/>
                </a:cubicBezTo>
                <a:cubicBezTo>
                  <a:pt x="61935" y="79764"/>
                  <a:pt x="72500" y="97978"/>
                  <a:pt x="88528" y="108676"/>
                </a:cubicBezTo>
                <a:lnTo>
                  <a:pt x="5653" y="143848"/>
                </a:lnTo>
                <a:cubicBezTo>
                  <a:pt x="1404" y="145651"/>
                  <a:pt x="-1329" y="149816"/>
                  <a:pt x="-1329" y="154424"/>
                </a:cubicBezTo>
                <a:lnTo>
                  <a:pt x="-1329" y="342887"/>
                </a:lnTo>
                <a:cubicBezTo>
                  <a:pt x="-1329" y="349220"/>
                  <a:pt x="3832" y="354350"/>
                  <a:pt x="10146" y="354356"/>
                </a:cubicBezTo>
                <a:lnTo>
                  <a:pt x="46271" y="354356"/>
                </a:lnTo>
                <a:lnTo>
                  <a:pt x="46271" y="531532"/>
                </a:lnTo>
                <a:cubicBezTo>
                  <a:pt x="46271" y="537865"/>
                  <a:pt x="51432" y="543001"/>
                  <a:pt x="57746" y="542995"/>
                </a:cubicBezTo>
                <a:lnTo>
                  <a:pt x="121436" y="542995"/>
                </a:lnTo>
                <a:cubicBezTo>
                  <a:pt x="121556" y="542995"/>
                  <a:pt x="121678" y="542989"/>
                  <a:pt x="121799" y="542983"/>
                </a:cubicBezTo>
                <a:lnTo>
                  <a:pt x="188950" y="542983"/>
                </a:lnTo>
                <a:cubicBezTo>
                  <a:pt x="189071" y="542995"/>
                  <a:pt x="189253" y="542995"/>
                  <a:pt x="189435" y="542995"/>
                </a:cubicBezTo>
                <a:lnTo>
                  <a:pt x="253124" y="542995"/>
                </a:lnTo>
                <a:lnTo>
                  <a:pt x="316813" y="542995"/>
                </a:lnTo>
                <a:cubicBezTo>
                  <a:pt x="316935" y="542995"/>
                  <a:pt x="317057" y="542989"/>
                  <a:pt x="317178" y="542983"/>
                </a:cubicBezTo>
                <a:lnTo>
                  <a:pt x="392099" y="542983"/>
                </a:lnTo>
                <a:cubicBezTo>
                  <a:pt x="392282" y="542995"/>
                  <a:pt x="392403" y="542995"/>
                  <a:pt x="392585" y="542995"/>
                </a:cubicBezTo>
                <a:lnTo>
                  <a:pt x="456274" y="542995"/>
                </a:lnTo>
                <a:cubicBezTo>
                  <a:pt x="462588" y="543001"/>
                  <a:pt x="467749" y="537865"/>
                  <a:pt x="467749" y="531532"/>
                </a:cubicBezTo>
                <a:lnTo>
                  <a:pt x="467749" y="354356"/>
                </a:lnTo>
                <a:lnTo>
                  <a:pt x="503874" y="354356"/>
                </a:lnTo>
                <a:cubicBezTo>
                  <a:pt x="510188" y="354350"/>
                  <a:pt x="515349" y="349213"/>
                  <a:pt x="515349" y="342875"/>
                </a:cubicBezTo>
                <a:lnTo>
                  <a:pt x="515349" y="154424"/>
                </a:lnTo>
                <a:cubicBezTo>
                  <a:pt x="515349" y="149816"/>
                  <a:pt x="512617" y="145651"/>
                  <a:pt x="508367" y="143848"/>
                </a:cubicBezTo>
                <a:lnTo>
                  <a:pt x="424460" y="108239"/>
                </a:lnTo>
                <a:cubicBezTo>
                  <a:pt x="437270" y="98846"/>
                  <a:pt x="446074" y="84014"/>
                  <a:pt x="448745" y="67281"/>
                </a:cubicBezTo>
                <a:cubicBezTo>
                  <a:pt x="450871" y="65126"/>
                  <a:pt x="452085" y="62211"/>
                  <a:pt x="452085" y="59170"/>
                </a:cubicBezTo>
                <a:cubicBezTo>
                  <a:pt x="452085" y="56128"/>
                  <a:pt x="450871" y="53207"/>
                  <a:pt x="448745" y="51058"/>
                </a:cubicBezTo>
                <a:cubicBezTo>
                  <a:pt x="444253" y="22686"/>
                  <a:pt x="422152" y="-349"/>
                  <a:pt x="392585" y="-349"/>
                </a:cubicBezTo>
                <a:cubicBezTo>
                  <a:pt x="359860" y="-349"/>
                  <a:pt x="333085" y="26426"/>
                  <a:pt x="333085" y="59170"/>
                </a:cubicBezTo>
                <a:cubicBezTo>
                  <a:pt x="333085" y="81597"/>
                  <a:pt x="345653" y="101214"/>
                  <a:pt x="364110" y="111359"/>
                </a:cubicBezTo>
                <a:lnTo>
                  <a:pt x="330050" y="127364"/>
                </a:lnTo>
                <a:lnTo>
                  <a:pt x="284999" y="108239"/>
                </a:lnTo>
                <a:cubicBezTo>
                  <a:pt x="297810" y="98846"/>
                  <a:pt x="306614" y="84014"/>
                  <a:pt x="309285" y="67281"/>
                </a:cubicBezTo>
                <a:cubicBezTo>
                  <a:pt x="311410" y="65126"/>
                  <a:pt x="312625" y="62211"/>
                  <a:pt x="312625" y="59170"/>
                </a:cubicBezTo>
                <a:cubicBezTo>
                  <a:pt x="312625" y="56128"/>
                  <a:pt x="311410" y="53207"/>
                  <a:pt x="309285" y="51058"/>
                </a:cubicBezTo>
                <a:cubicBezTo>
                  <a:pt x="304792" y="22686"/>
                  <a:pt x="282692" y="-349"/>
                  <a:pt x="253124" y="-349"/>
                </a:cubicBezTo>
                <a:cubicBezTo>
                  <a:pt x="220339" y="-349"/>
                  <a:pt x="193564" y="26426"/>
                  <a:pt x="193564" y="59170"/>
                </a:cubicBezTo>
                <a:cubicBezTo>
                  <a:pt x="193564" y="79764"/>
                  <a:pt x="204189" y="97978"/>
                  <a:pt x="220217" y="108676"/>
                </a:cubicBezTo>
                <a:lnTo>
                  <a:pt x="180389" y="125573"/>
                </a:lnTo>
                <a:lnTo>
                  <a:pt x="149182" y="110977"/>
                </a:lnTo>
                <a:cubicBezTo>
                  <a:pt x="164239" y="101906"/>
                  <a:pt x="174681" y="85726"/>
                  <a:pt x="177596" y="67232"/>
                </a:cubicBezTo>
                <a:cubicBezTo>
                  <a:pt x="179721" y="65095"/>
                  <a:pt x="180935" y="62193"/>
                  <a:pt x="180935" y="59170"/>
                </a:cubicBezTo>
                <a:cubicBezTo>
                  <a:pt x="180935" y="56146"/>
                  <a:pt x="179721" y="53244"/>
                  <a:pt x="177596" y="51107"/>
                </a:cubicBezTo>
                <a:cubicBezTo>
                  <a:pt x="173103" y="22711"/>
                  <a:pt x="151003" y="-349"/>
                  <a:pt x="121436" y="-349"/>
                </a:cubicBezTo>
                <a:close/>
                <a:moveTo>
                  <a:pt x="121436" y="22595"/>
                </a:moveTo>
                <a:cubicBezTo>
                  <a:pt x="141775" y="22595"/>
                  <a:pt x="157985" y="38830"/>
                  <a:pt x="157985" y="59170"/>
                </a:cubicBezTo>
                <a:cubicBezTo>
                  <a:pt x="157985" y="79509"/>
                  <a:pt x="141775" y="95738"/>
                  <a:pt x="121436" y="95738"/>
                </a:cubicBezTo>
                <a:cubicBezTo>
                  <a:pt x="101096" y="95738"/>
                  <a:pt x="84886" y="79509"/>
                  <a:pt x="84886" y="59170"/>
                </a:cubicBezTo>
                <a:cubicBezTo>
                  <a:pt x="84886" y="38830"/>
                  <a:pt x="101096" y="22595"/>
                  <a:pt x="121436" y="22595"/>
                </a:cubicBezTo>
                <a:close/>
                <a:moveTo>
                  <a:pt x="253124" y="22595"/>
                </a:moveTo>
                <a:cubicBezTo>
                  <a:pt x="273463" y="22595"/>
                  <a:pt x="289674" y="38830"/>
                  <a:pt x="289674" y="59170"/>
                </a:cubicBezTo>
                <a:cubicBezTo>
                  <a:pt x="289674" y="79509"/>
                  <a:pt x="273463" y="95738"/>
                  <a:pt x="253124" y="95738"/>
                </a:cubicBezTo>
                <a:cubicBezTo>
                  <a:pt x="232785" y="95738"/>
                  <a:pt x="216513" y="79509"/>
                  <a:pt x="216513" y="59170"/>
                </a:cubicBezTo>
                <a:cubicBezTo>
                  <a:pt x="216513" y="38830"/>
                  <a:pt x="232785" y="22595"/>
                  <a:pt x="253124" y="22595"/>
                </a:cubicBezTo>
                <a:close/>
                <a:moveTo>
                  <a:pt x="392585" y="22595"/>
                </a:moveTo>
                <a:cubicBezTo>
                  <a:pt x="412925" y="22595"/>
                  <a:pt x="429135" y="38830"/>
                  <a:pt x="429135" y="59170"/>
                </a:cubicBezTo>
                <a:cubicBezTo>
                  <a:pt x="429135" y="79509"/>
                  <a:pt x="412925" y="95738"/>
                  <a:pt x="392585" y="95738"/>
                </a:cubicBezTo>
                <a:cubicBezTo>
                  <a:pt x="372246" y="95738"/>
                  <a:pt x="356035" y="79509"/>
                  <a:pt x="356035" y="59170"/>
                </a:cubicBezTo>
                <a:cubicBezTo>
                  <a:pt x="356035" y="38830"/>
                  <a:pt x="372246" y="22595"/>
                  <a:pt x="392585" y="22595"/>
                </a:cubicBezTo>
                <a:close/>
                <a:moveTo>
                  <a:pt x="253124" y="119623"/>
                </a:moveTo>
                <a:lnTo>
                  <a:pt x="352939" y="161989"/>
                </a:lnTo>
                <a:lnTo>
                  <a:pt x="352939" y="331412"/>
                </a:lnTo>
                <a:lnTo>
                  <a:pt x="328289" y="331412"/>
                </a:lnTo>
                <a:lnTo>
                  <a:pt x="328289" y="200901"/>
                </a:lnTo>
                <a:cubicBezTo>
                  <a:pt x="328167" y="194562"/>
                  <a:pt x="322946" y="189517"/>
                  <a:pt x="316570" y="189632"/>
                </a:cubicBezTo>
                <a:cubicBezTo>
                  <a:pt x="310378" y="189742"/>
                  <a:pt x="305399" y="194720"/>
                  <a:pt x="305338" y="200901"/>
                </a:cubicBezTo>
                <a:lnTo>
                  <a:pt x="305338" y="342875"/>
                </a:lnTo>
                <a:lnTo>
                  <a:pt x="305338" y="520051"/>
                </a:lnTo>
                <a:lnTo>
                  <a:pt x="264599" y="520051"/>
                </a:lnTo>
                <a:lnTo>
                  <a:pt x="264599" y="316707"/>
                </a:lnTo>
                <a:cubicBezTo>
                  <a:pt x="264599" y="314825"/>
                  <a:pt x="264114" y="312973"/>
                  <a:pt x="263203" y="311310"/>
                </a:cubicBezTo>
                <a:cubicBezTo>
                  <a:pt x="263142" y="311103"/>
                  <a:pt x="263021" y="310903"/>
                  <a:pt x="262899" y="310709"/>
                </a:cubicBezTo>
                <a:cubicBezTo>
                  <a:pt x="260774" y="307309"/>
                  <a:pt x="257071" y="305238"/>
                  <a:pt x="253124" y="305238"/>
                </a:cubicBezTo>
                <a:cubicBezTo>
                  <a:pt x="246749" y="305244"/>
                  <a:pt x="241649" y="310375"/>
                  <a:pt x="241649" y="316707"/>
                </a:cubicBezTo>
                <a:lnTo>
                  <a:pt x="241649" y="520051"/>
                </a:lnTo>
                <a:lnTo>
                  <a:pt x="200910" y="520051"/>
                </a:lnTo>
                <a:lnTo>
                  <a:pt x="200910" y="342887"/>
                </a:lnTo>
                <a:lnTo>
                  <a:pt x="200910" y="200901"/>
                </a:lnTo>
                <a:cubicBezTo>
                  <a:pt x="200789" y="194562"/>
                  <a:pt x="195567" y="189517"/>
                  <a:pt x="189192" y="189632"/>
                </a:cubicBezTo>
                <a:cubicBezTo>
                  <a:pt x="183060" y="189742"/>
                  <a:pt x="178082" y="194720"/>
                  <a:pt x="177960" y="200901"/>
                </a:cubicBezTo>
                <a:lnTo>
                  <a:pt x="177960" y="331412"/>
                </a:lnTo>
                <a:lnTo>
                  <a:pt x="153311" y="331412"/>
                </a:lnTo>
                <a:lnTo>
                  <a:pt x="153311" y="161989"/>
                </a:lnTo>
                <a:lnTo>
                  <a:pt x="183849" y="149020"/>
                </a:lnTo>
                <a:cubicBezTo>
                  <a:pt x="184396" y="148838"/>
                  <a:pt x="184882" y="148614"/>
                  <a:pt x="185428" y="148353"/>
                </a:cubicBezTo>
                <a:lnTo>
                  <a:pt x="185428" y="148353"/>
                </a:lnTo>
                <a:close/>
                <a:moveTo>
                  <a:pt x="396714" y="121377"/>
                </a:moveTo>
                <a:lnTo>
                  <a:pt x="492399" y="161989"/>
                </a:lnTo>
                <a:lnTo>
                  <a:pt x="492399" y="331412"/>
                </a:lnTo>
                <a:lnTo>
                  <a:pt x="467749" y="331412"/>
                </a:lnTo>
                <a:lnTo>
                  <a:pt x="467749" y="200901"/>
                </a:lnTo>
                <a:cubicBezTo>
                  <a:pt x="467749" y="194562"/>
                  <a:pt x="462588" y="189420"/>
                  <a:pt x="456274" y="189420"/>
                </a:cubicBezTo>
                <a:cubicBezTo>
                  <a:pt x="449960" y="189420"/>
                  <a:pt x="444799" y="194562"/>
                  <a:pt x="444799" y="200901"/>
                </a:cubicBezTo>
                <a:lnTo>
                  <a:pt x="444799" y="342875"/>
                </a:lnTo>
                <a:lnTo>
                  <a:pt x="444799" y="520051"/>
                </a:lnTo>
                <a:lnTo>
                  <a:pt x="404060" y="520051"/>
                </a:lnTo>
                <a:lnTo>
                  <a:pt x="404060" y="365291"/>
                </a:lnTo>
                <a:cubicBezTo>
                  <a:pt x="404060" y="358952"/>
                  <a:pt x="398899" y="353822"/>
                  <a:pt x="392585" y="353822"/>
                </a:cubicBezTo>
                <a:cubicBezTo>
                  <a:pt x="386271" y="353828"/>
                  <a:pt x="381110" y="358958"/>
                  <a:pt x="381110" y="365291"/>
                </a:cubicBezTo>
                <a:lnTo>
                  <a:pt x="381110" y="520039"/>
                </a:lnTo>
                <a:lnTo>
                  <a:pt x="328289" y="520039"/>
                </a:lnTo>
                <a:lnTo>
                  <a:pt x="328289" y="354356"/>
                </a:lnTo>
                <a:lnTo>
                  <a:pt x="364413" y="354356"/>
                </a:lnTo>
                <a:cubicBezTo>
                  <a:pt x="370728" y="354350"/>
                  <a:pt x="375888" y="349213"/>
                  <a:pt x="375888" y="342875"/>
                </a:cubicBezTo>
                <a:lnTo>
                  <a:pt x="375888" y="154424"/>
                </a:lnTo>
                <a:cubicBezTo>
                  <a:pt x="375888" y="149816"/>
                  <a:pt x="373096" y="145651"/>
                  <a:pt x="368846" y="143848"/>
                </a:cubicBezTo>
                <a:lnTo>
                  <a:pt x="358403" y="139403"/>
                </a:lnTo>
                <a:close/>
                <a:moveTo>
                  <a:pt x="117246" y="121389"/>
                </a:moveTo>
                <a:lnTo>
                  <a:pt x="151974" y="137649"/>
                </a:lnTo>
                <a:lnTo>
                  <a:pt x="137343" y="143848"/>
                </a:lnTo>
                <a:cubicBezTo>
                  <a:pt x="133092" y="145651"/>
                  <a:pt x="130360" y="149816"/>
                  <a:pt x="130360" y="154424"/>
                </a:cubicBezTo>
                <a:lnTo>
                  <a:pt x="130360" y="342887"/>
                </a:lnTo>
                <a:cubicBezTo>
                  <a:pt x="130360" y="349226"/>
                  <a:pt x="135460" y="354356"/>
                  <a:pt x="141835" y="354356"/>
                </a:cubicBezTo>
                <a:lnTo>
                  <a:pt x="177960" y="354356"/>
                </a:lnTo>
                <a:lnTo>
                  <a:pt x="177960" y="520039"/>
                </a:lnTo>
                <a:lnTo>
                  <a:pt x="132910" y="520039"/>
                </a:lnTo>
                <a:lnTo>
                  <a:pt x="132910" y="365291"/>
                </a:lnTo>
                <a:cubicBezTo>
                  <a:pt x="132910" y="358958"/>
                  <a:pt x="127749" y="353828"/>
                  <a:pt x="121436" y="353822"/>
                </a:cubicBezTo>
                <a:cubicBezTo>
                  <a:pt x="115121" y="353822"/>
                  <a:pt x="109961" y="358952"/>
                  <a:pt x="109961" y="365291"/>
                </a:cubicBezTo>
                <a:lnTo>
                  <a:pt x="109961" y="520051"/>
                </a:lnTo>
                <a:lnTo>
                  <a:pt x="69221" y="520051"/>
                </a:lnTo>
                <a:lnTo>
                  <a:pt x="69221" y="342887"/>
                </a:lnTo>
                <a:lnTo>
                  <a:pt x="69221" y="200901"/>
                </a:lnTo>
                <a:cubicBezTo>
                  <a:pt x="69100" y="194562"/>
                  <a:pt x="63878" y="189517"/>
                  <a:pt x="57503" y="189632"/>
                </a:cubicBezTo>
                <a:cubicBezTo>
                  <a:pt x="51371" y="189742"/>
                  <a:pt x="46392" y="194720"/>
                  <a:pt x="46271" y="200901"/>
                </a:cubicBezTo>
                <a:lnTo>
                  <a:pt x="46271" y="331412"/>
                </a:lnTo>
                <a:lnTo>
                  <a:pt x="21621" y="331412"/>
                </a:lnTo>
                <a:lnTo>
                  <a:pt x="21621" y="161995"/>
                </a:lnTo>
                <a:close/>
              </a:path>
            </a:pathLst>
          </a:custGeom>
          <a:solidFill>
            <a:schemeClr val="bg1"/>
          </a:solidFill>
          <a:ln w="22871" cap="rnd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2D4DC61-493B-F96A-B410-A9CD449C1D9E}"/>
              </a:ext>
            </a:extLst>
          </p:cNvPr>
          <p:cNvSpPr/>
          <p:nvPr/>
        </p:nvSpPr>
        <p:spPr>
          <a:xfrm>
            <a:off x="4038600" y="3165954"/>
            <a:ext cx="472389" cy="472389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0C3AB53-E095-0313-9446-0806CA5C332D}"/>
              </a:ext>
            </a:extLst>
          </p:cNvPr>
          <p:cNvSpPr/>
          <p:nvPr/>
        </p:nvSpPr>
        <p:spPr>
          <a:xfrm>
            <a:off x="10359671" y="584055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5" name="Simulator Screen Recording - iPhone 16 Plus - 2025-01-25 at 20.56.54.mp4">
            <a:hlinkClick r:id="" action="ppaction://media"/>
            <a:extLst>
              <a:ext uri="{FF2B5EF4-FFF2-40B4-BE49-F238E27FC236}">
                <a16:creationId xmlns:a16="http://schemas.microsoft.com/office/drawing/2014/main" id="{647C4B4D-F1D9-5DA6-E10B-ECBB4BE8F7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3263" y="0"/>
            <a:ext cx="3163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06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ECAA15-7C42-1E72-5D56-E745B1F22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>
                <a:solidFill>
                  <a:schemeClr val="bg1">
                    <a:lumMod val="75000"/>
                  </a:schemeClr>
                </a:solidFill>
              </a:rPr>
              <a:t>RVIR 2024/25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B25CF-F4DC-C959-1814-0A4CDE2D0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Recur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CACDD5-CE3A-F4BF-775F-9B1D69C3C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5</a:t>
            </a:fld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BC3C5A-DAAB-1CE2-0203-02AAC72C609C}"/>
              </a:ext>
            </a:extLst>
          </p:cNvPr>
          <p:cNvSpPr txBox="1"/>
          <p:nvPr/>
        </p:nvSpPr>
        <p:spPr>
          <a:xfrm>
            <a:off x="4425010" y="2633960"/>
            <a:ext cx="52523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err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Brez</a:t>
            </a:r>
            <a:r>
              <a:rPr lang="en-US" sz="5400" b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 </a:t>
            </a:r>
            <a:r>
              <a:rPr lang="en-US" sz="5400" b="1" err="1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Povezave</a:t>
            </a:r>
            <a:endParaRPr lang="en-ID" sz="5400" b="1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2C8DB86-258D-7EEC-B90E-DE56EF851E39}"/>
              </a:ext>
            </a:extLst>
          </p:cNvPr>
          <p:cNvCxnSpPr>
            <a:cxnSpLocks/>
          </p:cNvCxnSpPr>
          <p:nvPr/>
        </p:nvCxnSpPr>
        <p:spPr>
          <a:xfrm>
            <a:off x="4486679" y="3557290"/>
            <a:ext cx="7705321" cy="0"/>
          </a:xfrm>
          <a:prstGeom prst="line">
            <a:avLst/>
          </a:prstGeom>
          <a:ln w="127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0CB252-16C1-BA07-BEFB-AC66D2B62F74}"/>
              </a:ext>
            </a:extLst>
          </p:cNvPr>
          <p:cNvSpPr/>
          <p:nvPr/>
        </p:nvSpPr>
        <p:spPr>
          <a:xfrm>
            <a:off x="10349528" y="1086907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rgbClr val="4955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FDF3A0-B4C9-4519-5561-5209E2CA8D66}"/>
              </a:ext>
            </a:extLst>
          </p:cNvPr>
          <p:cNvSpPr txBox="1"/>
          <p:nvPr/>
        </p:nvSpPr>
        <p:spPr>
          <a:xfrm>
            <a:off x="125153" y="136069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Presentation</a:t>
            </a:r>
            <a:endParaRPr lang="en-ID" sz="1600" b="1"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pic>
        <p:nvPicPr>
          <p:cNvPr id="8" name="Picture Placeholder 7" descr="A screenshot of a phone&#10;&#10;AI-generated content may be incorrect.">
            <a:extLst>
              <a:ext uri="{FF2B5EF4-FFF2-40B4-BE49-F238E27FC236}">
                <a16:creationId xmlns:a16="http://schemas.microsoft.com/office/drawing/2014/main" id="{507369C7-F62D-12D1-AEBE-CFAE9E19F6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90" b="152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179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AA2F644-25F3-3101-B341-F99E02780B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SI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C1EE8E-13D1-7E23-C654-C8A18C69F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/>
              <a:t>RVIR 2024/25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BF7C69-9728-1DAB-9E07-89969C710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Recur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EA3D67-868F-7C31-9210-F99495287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6</a:t>
            </a:fld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227080-0970-FFF1-F42D-33A28E4FEC1C}"/>
              </a:ext>
            </a:extLst>
          </p:cNvPr>
          <p:cNvSpPr txBox="1"/>
          <p:nvPr/>
        </p:nvSpPr>
        <p:spPr>
          <a:xfrm>
            <a:off x="125153" y="136069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Presentation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36A879-63EB-63DE-98FA-7A39789E4B38}"/>
              </a:ext>
            </a:extLst>
          </p:cNvPr>
          <p:cNvSpPr/>
          <p:nvPr/>
        </p:nvSpPr>
        <p:spPr>
          <a:xfrm>
            <a:off x="8153400" y="3078163"/>
            <a:ext cx="3270829" cy="2565400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2D51B3-165F-0639-66FA-8AB6BAAC6F5A}"/>
              </a:ext>
            </a:extLst>
          </p:cNvPr>
          <p:cNvSpPr txBox="1"/>
          <p:nvPr/>
        </p:nvSpPr>
        <p:spPr>
          <a:xfrm>
            <a:off x="8563975" y="4123601"/>
            <a:ext cx="2472904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 err="1">
                <a:solidFill>
                  <a:schemeClr val="bg1"/>
                </a:solidFill>
                <a:latin typeface="Montserrat"/>
                <a:ea typeface="Roboto Black"/>
                <a:cs typeface="Noto Sans"/>
              </a:rPr>
              <a:t>Pregled</a:t>
            </a:r>
            <a:r>
              <a:rPr lang="en-US" sz="1600" b="1">
                <a:solidFill>
                  <a:schemeClr val="bg1"/>
                </a:solidFill>
                <a:latin typeface="Montserrat"/>
                <a:ea typeface="Roboto Black"/>
                <a:cs typeface="Noto Sans"/>
              </a:rPr>
              <a:t> Navad</a:t>
            </a:r>
            <a:endParaRPr lang="sl-SI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27DBCA-F78E-63BA-8CAC-E25BBA6A384B}"/>
              </a:ext>
            </a:extLst>
          </p:cNvPr>
          <p:cNvSpPr txBox="1"/>
          <p:nvPr/>
        </p:nvSpPr>
        <p:spPr>
          <a:xfrm>
            <a:off x="8563975" y="4456143"/>
            <a:ext cx="2472904" cy="57240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Preglej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svoje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navde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in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njihov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napredek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. </a:t>
            </a:r>
            <a:endParaRPr lang="sl-SI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FB5447E5-6DC0-92E8-619E-AD46E8B90087}"/>
              </a:ext>
            </a:extLst>
          </p:cNvPr>
          <p:cNvSpPr/>
          <p:nvPr/>
        </p:nvSpPr>
        <p:spPr>
          <a:xfrm>
            <a:off x="8656498" y="3444600"/>
            <a:ext cx="516678" cy="543343"/>
          </a:xfrm>
          <a:custGeom>
            <a:avLst/>
            <a:gdLst>
              <a:gd name="connsiteX0" fmla="*/ 121436 w 516678"/>
              <a:gd name="connsiteY0" fmla="*/ -349 h 543343"/>
              <a:gd name="connsiteX1" fmla="*/ 61935 w 516678"/>
              <a:gd name="connsiteY1" fmla="*/ 59170 h 543343"/>
              <a:gd name="connsiteX2" fmla="*/ 88528 w 516678"/>
              <a:gd name="connsiteY2" fmla="*/ 108676 h 543343"/>
              <a:gd name="connsiteX3" fmla="*/ 5653 w 516678"/>
              <a:gd name="connsiteY3" fmla="*/ 143848 h 543343"/>
              <a:gd name="connsiteX4" fmla="*/ -1329 w 516678"/>
              <a:gd name="connsiteY4" fmla="*/ 154424 h 543343"/>
              <a:gd name="connsiteX5" fmla="*/ -1329 w 516678"/>
              <a:gd name="connsiteY5" fmla="*/ 342887 h 543343"/>
              <a:gd name="connsiteX6" fmla="*/ 10146 w 516678"/>
              <a:gd name="connsiteY6" fmla="*/ 354356 h 543343"/>
              <a:gd name="connsiteX7" fmla="*/ 46271 w 516678"/>
              <a:gd name="connsiteY7" fmla="*/ 354356 h 543343"/>
              <a:gd name="connsiteX8" fmla="*/ 46271 w 516678"/>
              <a:gd name="connsiteY8" fmla="*/ 531532 h 543343"/>
              <a:gd name="connsiteX9" fmla="*/ 57746 w 516678"/>
              <a:gd name="connsiteY9" fmla="*/ 542995 h 543343"/>
              <a:gd name="connsiteX10" fmla="*/ 121436 w 516678"/>
              <a:gd name="connsiteY10" fmla="*/ 542995 h 543343"/>
              <a:gd name="connsiteX11" fmla="*/ 121799 w 516678"/>
              <a:gd name="connsiteY11" fmla="*/ 542983 h 543343"/>
              <a:gd name="connsiteX12" fmla="*/ 188950 w 516678"/>
              <a:gd name="connsiteY12" fmla="*/ 542983 h 543343"/>
              <a:gd name="connsiteX13" fmla="*/ 189435 w 516678"/>
              <a:gd name="connsiteY13" fmla="*/ 542995 h 543343"/>
              <a:gd name="connsiteX14" fmla="*/ 253124 w 516678"/>
              <a:gd name="connsiteY14" fmla="*/ 542995 h 543343"/>
              <a:gd name="connsiteX15" fmla="*/ 316813 w 516678"/>
              <a:gd name="connsiteY15" fmla="*/ 542995 h 543343"/>
              <a:gd name="connsiteX16" fmla="*/ 317178 w 516678"/>
              <a:gd name="connsiteY16" fmla="*/ 542983 h 543343"/>
              <a:gd name="connsiteX17" fmla="*/ 392099 w 516678"/>
              <a:gd name="connsiteY17" fmla="*/ 542983 h 543343"/>
              <a:gd name="connsiteX18" fmla="*/ 392585 w 516678"/>
              <a:gd name="connsiteY18" fmla="*/ 542995 h 543343"/>
              <a:gd name="connsiteX19" fmla="*/ 456274 w 516678"/>
              <a:gd name="connsiteY19" fmla="*/ 542995 h 543343"/>
              <a:gd name="connsiteX20" fmla="*/ 467749 w 516678"/>
              <a:gd name="connsiteY20" fmla="*/ 531532 h 543343"/>
              <a:gd name="connsiteX21" fmla="*/ 467749 w 516678"/>
              <a:gd name="connsiteY21" fmla="*/ 354356 h 543343"/>
              <a:gd name="connsiteX22" fmla="*/ 503874 w 516678"/>
              <a:gd name="connsiteY22" fmla="*/ 354356 h 543343"/>
              <a:gd name="connsiteX23" fmla="*/ 515349 w 516678"/>
              <a:gd name="connsiteY23" fmla="*/ 342875 h 543343"/>
              <a:gd name="connsiteX24" fmla="*/ 515349 w 516678"/>
              <a:gd name="connsiteY24" fmla="*/ 154424 h 543343"/>
              <a:gd name="connsiteX25" fmla="*/ 508367 w 516678"/>
              <a:gd name="connsiteY25" fmla="*/ 143848 h 543343"/>
              <a:gd name="connsiteX26" fmla="*/ 424460 w 516678"/>
              <a:gd name="connsiteY26" fmla="*/ 108239 h 543343"/>
              <a:gd name="connsiteX27" fmla="*/ 448745 w 516678"/>
              <a:gd name="connsiteY27" fmla="*/ 67281 h 543343"/>
              <a:gd name="connsiteX28" fmla="*/ 452085 w 516678"/>
              <a:gd name="connsiteY28" fmla="*/ 59170 h 543343"/>
              <a:gd name="connsiteX29" fmla="*/ 448745 w 516678"/>
              <a:gd name="connsiteY29" fmla="*/ 51058 h 543343"/>
              <a:gd name="connsiteX30" fmla="*/ 392585 w 516678"/>
              <a:gd name="connsiteY30" fmla="*/ -349 h 543343"/>
              <a:gd name="connsiteX31" fmla="*/ 333085 w 516678"/>
              <a:gd name="connsiteY31" fmla="*/ 59170 h 543343"/>
              <a:gd name="connsiteX32" fmla="*/ 364110 w 516678"/>
              <a:gd name="connsiteY32" fmla="*/ 111359 h 543343"/>
              <a:gd name="connsiteX33" fmla="*/ 330050 w 516678"/>
              <a:gd name="connsiteY33" fmla="*/ 127364 h 543343"/>
              <a:gd name="connsiteX34" fmla="*/ 284999 w 516678"/>
              <a:gd name="connsiteY34" fmla="*/ 108239 h 543343"/>
              <a:gd name="connsiteX35" fmla="*/ 309285 w 516678"/>
              <a:gd name="connsiteY35" fmla="*/ 67281 h 543343"/>
              <a:gd name="connsiteX36" fmla="*/ 312625 w 516678"/>
              <a:gd name="connsiteY36" fmla="*/ 59170 h 543343"/>
              <a:gd name="connsiteX37" fmla="*/ 309285 w 516678"/>
              <a:gd name="connsiteY37" fmla="*/ 51058 h 543343"/>
              <a:gd name="connsiteX38" fmla="*/ 253124 w 516678"/>
              <a:gd name="connsiteY38" fmla="*/ -349 h 543343"/>
              <a:gd name="connsiteX39" fmla="*/ 193564 w 516678"/>
              <a:gd name="connsiteY39" fmla="*/ 59170 h 543343"/>
              <a:gd name="connsiteX40" fmla="*/ 220217 w 516678"/>
              <a:gd name="connsiteY40" fmla="*/ 108676 h 543343"/>
              <a:gd name="connsiteX41" fmla="*/ 180389 w 516678"/>
              <a:gd name="connsiteY41" fmla="*/ 125573 h 543343"/>
              <a:gd name="connsiteX42" fmla="*/ 149182 w 516678"/>
              <a:gd name="connsiteY42" fmla="*/ 110977 h 543343"/>
              <a:gd name="connsiteX43" fmla="*/ 177596 w 516678"/>
              <a:gd name="connsiteY43" fmla="*/ 67232 h 543343"/>
              <a:gd name="connsiteX44" fmla="*/ 180935 w 516678"/>
              <a:gd name="connsiteY44" fmla="*/ 59170 h 543343"/>
              <a:gd name="connsiteX45" fmla="*/ 177596 w 516678"/>
              <a:gd name="connsiteY45" fmla="*/ 51107 h 543343"/>
              <a:gd name="connsiteX46" fmla="*/ 121436 w 516678"/>
              <a:gd name="connsiteY46" fmla="*/ -349 h 543343"/>
              <a:gd name="connsiteX47" fmla="*/ 121436 w 516678"/>
              <a:gd name="connsiteY47" fmla="*/ 22595 h 543343"/>
              <a:gd name="connsiteX48" fmla="*/ 157985 w 516678"/>
              <a:gd name="connsiteY48" fmla="*/ 59170 h 543343"/>
              <a:gd name="connsiteX49" fmla="*/ 121436 w 516678"/>
              <a:gd name="connsiteY49" fmla="*/ 95738 h 543343"/>
              <a:gd name="connsiteX50" fmla="*/ 84886 w 516678"/>
              <a:gd name="connsiteY50" fmla="*/ 59170 h 543343"/>
              <a:gd name="connsiteX51" fmla="*/ 121436 w 516678"/>
              <a:gd name="connsiteY51" fmla="*/ 22595 h 543343"/>
              <a:gd name="connsiteX52" fmla="*/ 253124 w 516678"/>
              <a:gd name="connsiteY52" fmla="*/ 22595 h 543343"/>
              <a:gd name="connsiteX53" fmla="*/ 289674 w 516678"/>
              <a:gd name="connsiteY53" fmla="*/ 59170 h 543343"/>
              <a:gd name="connsiteX54" fmla="*/ 253124 w 516678"/>
              <a:gd name="connsiteY54" fmla="*/ 95738 h 543343"/>
              <a:gd name="connsiteX55" fmla="*/ 216513 w 516678"/>
              <a:gd name="connsiteY55" fmla="*/ 59170 h 543343"/>
              <a:gd name="connsiteX56" fmla="*/ 253124 w 516678"/>
              <a:gd name="connsiteY56" fmla="*/ 22595 h 543343"/>
              <a:gd name="connsiteX57" fmla="*/ 392585 w 516678"/>
              <a:gd name="connsiteY57" fmla="*/ 22595 h 543343"/>
              <a:gd name="connsiteX58" fmla="*/ 429135 w 516678"/>
              <a:gd name="connsiteY58" fmla="*/ 59170 h 543343"/>
              <a:gd name="connsiteX59" fmla="*/ 392585 w 516678"/>
              <a:gd name="connsiteY59" fmla="*/ 95738 h 543343"/>
              <a:gd name="connsiteX60" fmla="*/ 356035 w 516678"/>
              <a:gd name="connsiteY60" fmla="*/ 59170 h 543343"/>
              <a:gd name="connsiteX61" fmla="*/ 392585 w 516678"/>
              <a:gd name="connsiteY61" fmla="*/ 22595 h 543343"/>
              <a:gd name="connsiteX62" fmla="*/ 253124 w 516678"/>
              <a:gd name="connsiteY62" fmla="*/ 119623 h 543343"/>
              <a:gd name="connsiteX63" fmla="*/ 352939 w 516678"/>
              <a:gd name="connsiteY63" fmla="*/ 161989 h 543343"/>
              <a:gd name="connsiteX64" fmla="*/ 352939 w 516678"/>
              <a:gd name="connsiteY64" fmla="*/ 331412 h 543343"/>
              <a:gd name="connsiteX65" fmla="*/ 328289 w 516678"/>
              <a:gd name="connsiteY65" fmla="*/ 331412 h 543343"/>
              <a:gd name="connsiteX66" fmla="*/ 328289 w 516678"/>
              <a:gd name="connsiteY66" fmla="*/ 200901 h 543343"/>
              <a:gd name="connsiteX67" fmla="*/ 316570 w 516678"/>
              <a:gd name="connsiteY67" fmla="*/ 189632 h 543343"/>
              <a:gd name="connsiteX68" fmla="*/ 305338 w 516678"/>
              <a:gd name="connsiteY68" fmla="*/ 200901 h 543343"/>
              <a:gd name="connsiteX69" fmla="*/ 305338 w 516678"/>
              <a:gd name="connsiteY69" fmla="*/ 342875 h 543343"/>
              <a:gd name="connsiteX70" fmla="*/ 305338 w 516678"/>
              <a:gd name="connsiteY70" fmla="*/ 520051 h 543343"/>
              <a:gd name="connsiteX71" fmla="*/ 264599 w 516678"/>
              <a:gd name="connsiteY71" fmla="*/ 520051 h 543343"/>
              <a:gd name="connsiteX72" fmla="*/ 264599 w 516678"/>
              <a:gd name="connsiteY72" fmla="*/ 316707 h 543343"/>
              <a:gd name="connsiteX73" fmla="*/ 263203 w 516678"/>
              <a:gd name="connsiteY73" fmla="*/ 311310 h 543343"/>
              <a:gd name="connsiteX74" fmla="*/ 262899 w 516678"/>
              <a:gd name="connsiteY74" fmla="*/ 310709 h 543343"/>
              <a:gd name="connsiteX75" fmla="*/ 253124 w 516678"/>
              <a:gd name="connsiteY75" fmla="*/ 305238 h 543343"/>
              <a:gd name="connsiteX76" fmla="*/ 241649 w 516678"/>
              <a:gd name="connsiteY76" fmla="*/ 316707 h 543343"/>
              <a:gd name="connsiteX77" fmla="*/ 241649 w 516678"/>
              <a:gd name="connsiteY77" fmla="*/ 520051 h 543343"/>
              <a:gd name="connsiteX78" fmla="*/ 200910 w 516678"/>
              <a:gd name="connsiteY78" fmla="*/ 520051 h 543343"/>
              <a:gd name="connsiteX79" fmla="*/ 200910 w 516678"/>
              <a:gd name="connsiteY79" fmla="*/ 342887 h 543343"/>
              <a:gd name="connsiteX80" fmla="*/ 200910 w 516678"/>
              <a:gd name="connsiteY80" fmla="*/ 200901 h 543343"/>
              <a:gd name="connsiteX81" fmla="*/ 189192 w 516678"/>
              <a:gd name="connsiteY81" fmla="*/ 189632 h 543343"/>
              <a:gd name="connsiteX82" fmla="*/ 177960 w 516678"/>
              <a:gd name="connsiteY82" fmla="*/ 200901 h 543343"/>
              <a:gd name="connsiteX83" fmla="*/ 177960 w 516678"/>
              <a:gd name="connsiteY83" fmla="*/ 331412 h 543343"/>
              <a:gd name="connsiteX84" fmla="*/ 153311 w 516678"/>
              <a:gd name="connsiteY84" fmla="*/ 331412 h 543343"/>
              <a:gd name="connsiteX85" fmla="*/ 153311 w 516678"/>
              <a:gd name="connsiteY85" fmla="*/ 161989 h 543343"/>
              <a:gd name="connsiteX86" fmla="*/ 183849 w 516678"/>
              <a:gd name="connsiteY86" fmla="*/ 149020 h 543343"/>
              <a:gd name="connsiteX87" fmla="*/ 185428 w 516678"/>
              <a:gd name="connsiteY87" fmla="*/ 148353 h 543343"/>
              <a:gd name="connsiteX88" fmla="*/ 185428 w 516678"/>
              <a:gd name="connsiteY88" fmla="*/ 148353 h 543343"/>
              <a:gd name="connsiteX89" fmla="*/ 396714 w 516678"/>
              <a:gd name="connsiteY89" fmla="*/ 121377 h 543343"/>
              <a:gd name="connsiteX90" fmla="*/ 492399 w 516678"/>
              <a:gd name="connsiteY90" fmla="*/ 161989 h 543343"/>
              <a:gd name="connsiteX91" fmla="*/ 492399 w 516678"/>
              <a:gd name="connsiteY91" fmla="*/ 331412 h 543343"/>
              <a:gd name="connsiteX92" fmla="*/ 467749 w 516678"/>
              <a:gd name="connsiteY92" fmla="*/ 331412 h 543343"/>
              <a:gd name="connsiteX93" fmla="*/ 467749 w 516678"/>
              <a:gd name="connsiteY93" fmla="*/ 200901 h 543343"/>
              <a:gd name="connsiteX94" fmla="*/ 456274 w 516678"/>
              <a:gd name="connsiteY94" fmla="*/ 189420 h 543343"/>
              <a:gd name="connsiteX95" fmla="*/ 444799 w 516678"/>
              <a:gd name="connsiteY95" fmla="*/ 200901 h 543343"/>
              <a:gd name="connsiteX96" fmla="*/ 444799 w 516678"/>
              <a:gd name="connsiteY96" fmla="*/ 342875 h 543343"/>
              <a:gd name="connsiteX97" fmla="*/ 444799 w 516678"/>
              <a:gd name="connsiteY97" fmla="*/ 520051 h 543343"/>
              <a:gd name="connsiteX98" fmla="*/ 404060 w 516678"/>
              <a:gd name="connsiteY98" fmla="*/ 520051 h 543343"/>
              <a:gd name="connsiteX99" fmla="*/ 404060 w 516678"/>
              <a:gd name="connsiteY99" fmla="*/ 365291 h 543343"/>
              <a:gd name="connsiteX100" fmla="*/ 392585 w 516678"/>
              <a:gd name="connsiteY100" fmla="*/ 353822 h 543343"/>
              <a:gd name="connsiteX101" fmla="*/ 381110 w 516678"/>
              <a:gd name="connsiteY101" fmla="*/ 365291 h 543343"/>
              <a:gd name="connsiteX102" fmla="*/ 381110 w 516678"/>
              <a:gd name="connsiteY102" fmla="*/ 520039 h 543343"/>
              <a:gd name="connsiteX103" fmla="*/ 328289 w 516678"/>
              <a:gd name="connsiteY103" fmla="*/ 520039 h 543343"/>
              <a:gd name="connsiteX104" fmla="*/ 328289 w 516678"/>
              <a:gd name="connsiteY104" fmla="*/ 354356 h 543343"/>
              <a:gd name="connsiteX105" fmla="*/ 364413 w 516678"/>
              <a:gd name="connsiteY105" fmla="*/ 354356 h 543343"/>
              <a:gd name="connsiteX106" fmla="*/ 375888 w 516678"/>
              <a:gd name="connsiteY106" fmla="*/ 342875 h 543343"/>
              <a:gd name="connsiteX107" fmla="*/ 375888 w 516678"/>
              <a:gd name="connsiteY107" fmla="*/ 154424 h 543343"/>
              <a:gd name="connsiteX108" fmla="*/ 368846 w 516678"/>
              <a:gd name="connsiteY108" fmla="*/ 143848 h 543343"/>
              <a:gd name="connsiteX109" fmla="*/ 358403 w 516678"/>
              <a:gd name="connsiteY109" fmla="*/ 139403 h 543343"/>
              <a:gd name="connsiteX110" fmla="*/ 117246 w 516678"/>
              <a:gd name="connsiteY110" fmla="*/ 121389 h 543343"/>
              <a:gd name="connsiteX111" fmla="*/ 151974 w 516678"/>
              <a:gd name="connsiteY111" fmla="*/ 137649 h 543343"/>
              <a:gd name="connsiteX112" fmla="*/ 137343 w 516678"/>
              <a:gd name="connsiteY112" fmla="*/ 143848 h 543343"/>
              <a:gd name="connsiteX113" fmla="*/ 130360 w 516678"/>
              <a:gd name="connsiteY113" fmla="*/ 154424 h 543343"/>
              <a:gd name="connsiteX114" fmla="*/ 130360 w 516678"/>
              <a:gd name="connsiteY114" fmla="*/ 342887 h 543343"/>
              <a:gd name="connsiteX115" fmla="*/ 141835 w 516678"/>
              <a:gd name="connsiteY115" fmla="*/ 354356 h 543343"/>
              <a:gd name="connsiteX116" fmla="*/ 177960 w 516678"/>
              <a:gd name="connsiteY116" fmla="*/ 354356 h 543343"/>
              <a:gd name="connsiteX117" fmla="*/ 177960 w 516678"/>
              <a:gd name="connsiteY117" fmla="*/ 520039 h 543343"/>
              <a:gd name="connsiteX118" fmla="*/ 132910 w 516678"/>
              <a:gd name="connsiteY118" fmla="*/ 520039 h 543343"/>
              <a:gd name="connsiteX119" fmla="*/ 132910 w 516678"/>
              <a:gd name="connsiteY119" fmla="*/ 365291 h 543343"/>
              <a:gd name="connsiteX120" fmla="*/ 121436 w 516678"/>
              <a:gd name="connsiteY120" fmla="*/ 353822 h 543343"/>
              <a:gd name="connsiteX121" fmla="*/ 109961 w 516678"/>
              <a:gd name="connsiteY121" fmla="*/ 365291 h 543343"/>
              <a:gd name="connsiteX122" fmla="*/ 109961 w 516678"/>
              <a:gd name="connsiteY122" fmla="*/ 520051 h 543343"/>
              <a:gd name="connsiteX123" fmla="*/ 69221 w 516678"/>
              <a:gd name="connsiteY123" fmla="*/ 520051 h 543343"/>
              <a:gd name="connsiteX124" fmla="*/ 69221 w 516678"/>
              <a:gd name="connsiteY124" fmla="*/ 342887 h 543343"/>
              <a:gd name="connsiteX125" fmla="*/ 69221 w 516678"/>
              <a:gd name="connsiteY125" fmla="*/ 200901 h 543343"/>
              <a:gd name="connsiteX126" fmla="*/ 57503 w 516678"/>
              <a:gd name="connsiteY126" fmla="*/ 189632 h 543343"/>
              <a:gd name="connsiteX127" fmla="*/ 46271 w 516678"/>
              <a:gd name="connsiteY127" fmla="*/ 200901 h 543343"/>
              <a:gd name="connsiteX128" fmla="*/ 46271 w 516678"/>
              <a:gd name="connsiteY128" fmla="*/ 331412 h 543343"/>
              <a:gd name="connsiteX129" fmla="*/ 21621 w 516678"/>
              <a:gd name="connsiteY129" fmla="*/ 331412 h 543343"/>
              <a:gd name="connsiteX130" fmla="*/ 21621 w 516678"/>
              <a:gd name="connsiteY130" fmla="*/ 161995 h 543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516678" h="543343">
                <a:moveTo>
                  <a:pt x="121436" y="-349"/>
                </a:moveTo>
                <a:cubicBezTo>
                  <a:pt x="88711" y="-349"/>
                  <a:pt x="61935" y="26426"/>
                  <a:pt x="61935" y="59170"/>
                </a:cubicBezTo>
                <a:cubicBezTo>
                  <a:pt x="61935" y="79764"/>
                  <a:pt x="72500" y="97978"/>
                  <a:pt x="88528" y="108676"/>
                </a:cubicBezTo>
                <a:lnTo>
                  <a:pt x="5653" y="143848"/>
                </a:lnTo>
                <a:cubicBezTo>
                  <a:pt x="1404" y="145651"/>
                  <a:pt x="-1329" y="149816"/>
                  <a:pt x="-1329" y="154424"/>
                </a:cubicBezTo>
                <a:lnTo>
                  <a:pt x="-1329" y="342887"/>
                </a:lnTo>
                <a:cubicBezTo>
                  <a:pt x="-1329" y="349220"/>
                  <a:pt x="3832" y="354350"/>
                  <a:pt x="10146" y="354356"/>
                </a:cubicBezTo>
                <a:lnTo>
                  <a:pt x="46271" y="354356"/>
                </a:lnTo>
                <a:lnTo>
                  <a:pt x="46271" y="531532"/>
                </a:lnTo>
                <a:cubicBezTo>
                  <a:pt x="46271" y="537865"/>
                  <a:pt x="51432" y="543001"/>
                  <a:pt x="57746" y="542995"/>
                </a:cubicBezTo>
                <a:lnTo>
                  <a:pt x="121436" y="542995"/>
                </a:lnTo>
                <a:cubicBezTo>
                  <a:pt x="121556" y="542995"/>
                  <a:pt x="121678" y="542989"/>
                  <a:pt x="121799" y="542983"/>
                </a:cubicBezTo>
                <a:lnTo>
                  <a:pt x="188950" y="542983"/>
                </a:lnTo>
                <a:cubicBezTo>
                  <a:pt x="189071" y="542995"/>
                  <a:pt x="189253" y="542995"/>
                  <a:pt x="189435" y="542995"/>
                </a:cubicBezTo>
                <a:lnTo>
                  <a:pt x="253124" y="542995"/>
                </a:lnTo>
                <a:lnTo>
                  <a:pt x="316813" y="542995"/>
                </a:lnTo>
                <a:cubicBezTo>
                  <a:pt x="316935" y="542995"/>
                  <a:pt x="317057" y="542989"/>
                  <a:pt x="317178" y="542983"/>
                </a:cubicBezTo>
                <a:lnTo>
                  <a:pt x="392099" y="542983"/>
                </a:lnTo>
                <a:cubicBezTo>
                  <a:pt x="392282" y="542995"/>
                  <a:pt x="392403" y="542995"/>
                  <a:pt x="392585" y="542995"/>
                </a:cubicBezTo>
                <a:lnTo>
                  <a:pt x="456274" y="542995"/>
                </a:lnTo>
                <a:cubicBezTo>
                  <a:pt x="462588" y="543001"/>
                  <a:pt x="467749" y="537865"/>
                  <a:pt x="467749" y="531532"/>
                </a:cubicBezTo>
                <a:lnTo>
                  <a:pt x="467749" y="354356"/>
                </a:lnTo>
                <a:lnTo>
                  <a:pt x="503874" y="354356"/>
                </a:lnTo>
                <a:cubicBezTo>
                  <a:pt x="510188" y="354350"/>
                  <a:pt x="515349" y="349213"/>
                  <a:pt x="515349" y="342875"/>
                </a:cubicBezTo>
                <a:lnTo>
                  <a:pt x="515349" y="154424"/>
                </a:lnTo>
                <a:cubicBezTo>
                  <a:pt x="515349" y="149816"/>
                  <a:pt x="512617" y="145651"/>
                  <a:pt x="508367" y="143848"/>
                </a:cubicBezTo>
                <a:lnTo>
                  <a:pt x="424460" y="108239"/>
                </a:lnTo>
                <a:cubicBezTo>
                  <a:pt x="437270" y="98846"/>
                  <a:pt x="446074" y="84014"/>
                  <a:pt x="448745" y="67281"/>
                </a:cubicBezTo>
                <a:cubicBezTo>
                  <a:pt x="450871" y="65126"/>
                  <a:pt x="452085" y="62211"/>
                  <a:pt x="452085" y="59170"/>
                </a:cubicBezTo>
                <a:cubicBezTo>
                  <a:pt x="452085" y="56128"/>
                  <a:pt x="450871" y="53207"/>
                  <a:pt x="448745" y="51058"/>
                </a:cubicBezTo>
                <a:cubicBezTo>
                  <a:pt x="444253" y="22686"/>
                  <a:pt x="422152" y="-349"/>
                  <a:pt x="392585" y="-349"/>
                </a:cubicBezTo>
                <a:cubicBezTo>
                  <a:pt x="359860" y="-349"/>
                  <a:pt x="333085" y="26426"/>
                  <a:pt x="333085" y="59170"/>
                </a:cubicBezTo>
                <a:cubicBezTo>
                  <a:pt x="333085" y="81597"/>
                  <a:pt x="345653" y="101214"/>
                  <a:pt x="364110" y="111359"/>
                </a:cubicBezTo>
                <a:lnTo>
                  <a:pt x="330050" y="127364"/>
                </a:lnTo>
                <a:lnTo>
                  <a:pt x="284999" y="108239"/>
                </a:lnTo>
                <a:cubicBezTo>
                  <a:pt x="297810" y="98846"/>
                  <a:pt x="306614" y="84014"/>
                  <a:pt x="309285" y="67281"/>
                </a:cubicBezTo>
                <a:cubicBezTo>
                  <a:pt x="311410" y="65126"/>
                  <a:pt x="312625" y="62211"/>
                  <a:pt x="312625" y="59170"/>
                </a:cubicBezTo>
                <a:cubicBezTo>
                  <a:pt x="312625" y="56128"/>
                  <a:pt x="311410" y="53207"/>
                  <a:pt x="309285" y="51058"/>
                </a:cubicBezTo>
                <a:cubicBezTo>
                  <a:pt x="304792" y="22686"/>
                  <a:pt x="282692" y="-349"/>
                  <a:pt x="253124" y="-349"/>
                </a:cubicBezTo>
                <a:cubicBezTo>
                  <a:pt x="220339" y="-349"/>
                  <a:pt x="193564" y="26426"/>
                  <a:pt x="193564" y="59170"/>
                </a:cubicBezTo>
                <a:cubicBezTo>
                  <a:pt x="193564" y="79764"/>
                  <a:pt x="204189" y="97978"/>
                  <a:pt x="220217" y="108676"/>
                </a:cubicBezTo>
                <a:lnTo>
                  <a:pt x="180389" y="125573"/>
                </a:lnTo>
                <a:lnTo>
                  <a:pt x="149182" y="110977"/>
                </a:lnTo>
                <a:cubicBezTo>
                  <a:pt x="164239" y="101906"/>
                  <a:pt x="174681" y="85726"/>
                  <a:pt x="177596" y="67232"/>
                </a:cubicBezTo>
                <a:cubicBezTo>
                  <a:pt x="179721" y="65095"/>
                  <a:pt x="180935" y="62193"/>
                  <a:pt x="180935" y="59170"/>
                </a:cubicBezTo>
                <a:cubicBezTo>
                  <a:pt x="180935" y="56146"/>
                  <a:pt x="179721" y="53244"/>
                  <a:pt x="177596" y="51107"/>
                </a:cubicBezTo>
                <a:cubicBezTo>
                  <a:pt x="173103" y="22711"/>
                  <a:pt x="151003" y="-349"/>
                  <a:pt x="121436" y="-349"/>
                </a:cubicBezTo>
                <a:close/>
                <a:moveTo>
                  <a:pt x="121436" y="22595"/>
                </a:moveTo>
                <a:cubicBezTo>
                  <a:pt x="141775" y="22595"/>
                  <a:pt x="157985" y="38830"/>
                  <a:pt x="157985" y="59170"/>
                </a:cubicBezTo>
                <a:cubicBezTo>
                  <a:pt x="157985" y="79509"/>
                  <a:pt x="141775" y="95738"/>
                  <a:pt x="121436" y="95738"/>
                </a:cubicBezTo>
                <a:cubicBezTo>
                  <a:pt x="101096" y="95738"/>
                  <a:pt x="84886" y="79509"/>
                  <a:pt x="84886" y="59170"/>
                </a:cubicBezTo>
                <a:cubicBezTo>
                  <a:pt x="84886" y="38830"/>
                  <a:pt x="101096" y="22595"/>
                  <a:pt x="121436" y="22595"/>
                </a:cubicBezTo>
                <a:close/>
                <a:moveTo>
                  <a:pt x="253124" y="22595"/>
                </a:moveTo>
                <a:cubicBezTo>
                  <a:pt x="273463" y="22595"/>
                  <a:pt x="289674" y="38830"/>
                  <a:pt x="289674" y="59170"/>
                </a:cubicBezTo>
                <a:cubicBezTo>
                  <a:pt x="289674" y="79509"/>
                  <a:pt x="273463" y="95738"/>
                  <a:pt x="253124" y="95738"/>
                </a:cubicBezTo>
                <a:cubicBezTo>
                  <a:pt x="232785" y="95738"/>
                  <a:pt x="216513" y="79509"/>
                  <a:pt x="216513" y="59170"/>
                </a:cubicBezTo>
                <a:cubicBezTo>
                  <a:pt x="216513" y="38830"/>
                  <a:pt x="232785" y="22595"/>
                  <a:pt x="253124" y="22595"/>
                </a:cubicBezTo>
                <a:close/>
                <a:moveTo>
                  <a:pt x="392585" y="22595"/>
                </a:moveTo>
                <a:cubicBezTo>
                  <a:pt x="412925" y="22595"/>
                  <a:pt x="429135" y="38830"/>
                  <a:pt x="429135" y="59170"/>
                </a:cubicBezTo>
                <a:cubicBezTo>
                  <a:pt x="429135" y="79509"/>
                  <a:pt x="412925" y="95738"/>
                  <a:pt x="392585" y="95738"/>
                </a:cubicBezTo>
                <a:cubicBezTo>
                  <a:pt x="372246" y="95738"/>
                  <a:pt x="356035" y="79509"/>
                  <a:pt x="356035" y="59170"/>
                </a:cubicBezTo>
                <a:cubicBezTo>
                  <a:pt x="356035" y="38830"/>
                  <a:pt x="372246" y="22595"/>
                  <a:pt x="392585" y="22595"/>
                </a:cubicBezTo>
                <a:close/>
                <a:moveTo>
                  <a:pt x="253124" y="119623"/>
                </a:moveTo>
                <a:lnTo>
                  <a:pt x="352939" y="161989"/>
                </a:lnTo>
                <a:lnTo>
                  <a:pt x="352939" y="331412"/>
                </a:lnTo>
                <a:lnTo>
                  <a:pt x="328289" y="331412"/>
                </a:lnTo>
                <a:lnTo>
                  <a:pt x="328289" y="200901"/>
                </a:lnTo>
                <a:cubicBezTo>
                  <a:pt x="328167" y="194562"/>
                  <a:pt x="322946" y="189517"/>
                  <a:pt x="316570" y="189632"/>
                </a:cubicBezTo>
                <a:cubicBezTo>
                  <a:pt x="310378" y="189742"/>
                  <a:pt x="305399" y="194720"/>
                  <a:pt x="305338" y="200901"/>
                </a:cubicBezTo>
                <a:lnTo>
                  <a:pt x="305338" y="342875"/>
                </a:lnTo>
                <a:lnTo>
                  <a:pt x="305338" y="520051"/>
                </a:lnTo>
                <a:lnTo>
                  <a:pt x="264599" y="520051"/>
                </a:lnTo>
                <a:lnTo>
                  <a:pt x="264599" y="316707"/>
                </a:lnTo>
                <a:cubicBezTo>
                  <a:pt x="264599" y="314825"/>
                  <a:pt x="264114" y="312973"/>
                  <a:pt x="263203" y="311310"/>
                </a:cubicBezTo>
                <a:cubicBezTo>
                  <a:pt x="263142" y="311103"/>
                  <a:pt x="263021" y="310903"/>
                  <a:pt x="262899" y="310709"/>
                </a:cubicBezTo>
                <a:cubicBezTo>
                  <a:pt x="260774" y="307309"/>
                  <a:pt x="257071" y="305238"/>
                  <a:pt x="253124" y="305238"/>
                </a:cubicBezTo>
                <a:cubicBezTo>
                  <a:pt x="246749" y="305244"/>
                  <a:pt x="241649" y="310375"/>
                  <a:pt x="241649" y="316707"/>
                </a:cubicBezTo>
                <a:lnTo>
                  <a:pt x="241649" y="520051"/>
                </a:lnTo>
                <a:lnTo>
                  <a:pt x="200910" y="520051"/>
                </a:lnTo>
                <a:lnTo>
                  <a:pt x="200910" y="342887"/>
                </a:lnTo>
                <a:lnTo>
                  <a:pt x="200910" y="200901"/>
                </a:lnTo>
                <a:cubicBezTo>
                  <a:pt x="200789" y="194562"/>
                  <a:pt x="195567" y="189517"/>
                  <a:pt x="189192" y="189632"/>
                </a:cubicBezTo>
                <a:cubicBezTo>
                  <a:pt x="183060" y="189742"/>
                  <a:pt x="178082" y="194720"/>
                  <a:pt x="177960" y="200901"/>
                </a:cubicBezTo>
                <a:lnTo>
                  <a:pt x="177960" y="331412"/>
                </a:lnTo>
                <a:lnTo>
                  <a:pt x="153311" y="331412"/>
                </a:lnTo>
                <a:lnTo>
                  <a:pt x="153311" y="161989"/>
                </a:lnTo>
                <a:lnTo>
                  <a:pt x="183849" y="149020"/>
                </a:lnTo>
                <a:cubicBezTo>
                  <a:pt x="184396" y="148838"/>
                  <a:pt x="184882" y="148614"/>
                  <a:pt x="185428" y="148353"/>
                </a:cubicBezTo>
                <a:lnTo>
                  <a:pt x="185428" y="148353"/>
                </a:lnTo>
                <a:close/>
                <a:moveTo>
                  <a:pt x="396714" y="121377"/>
                </a:moveTo>
                <a:lnTo>
                  <a:pt x="492399" y="161989"/>
                </a:lnTo>
                <a:lnTo>
                  <a:pt x="492399" y="331412"/>
                </a:lnTo>
                <a:lnTo>
                  <a:pt x="467749" y="331412"/>
                </a:lnTo>
                <a:lnTo>
                  <a:pt x="467749" y="200901"/>
                </a:lnTo>
                <a:cubicBezTo>
                  <a:pt x="467749" y="194562"/>
                  <a:pt x="462588" y="189420"/>
                  <a:pt x="456274" y="189420"/>
                </a:cubicBezTo>
                <a:cubicBezTo>
                  <a:pt x="449960" y="189420"/>
                  <a:pt x="444799" y="194562"/>
                  <a:pt x="444799" y="200901"/>
                </a:cubicBezTo>
                <a:lnTo>
                  <a:pt x="444799" y="342875"/>
                </a:lnTo>
                <a:lnTo>
                  <a:pt x="444799" y="520051"/>
                </a:lnTo>
                <a:lnTo>
                  <a:pt x="404060" y="520051"/>
                </a:lnTo>
                <a:lnTo>
                  <a:pt x="404060" y="365291"/>
                </a:lnTo>
                <a:cubicBezTo>
                  <a:pt x="404060" y="358952"/>
                  <a:pt x="398899" y="353822"/>
                  <a:pt x="392585" y="353822"/>
                </a:cubicBezTo>
                <a:cubicBezTo>
                  <a:pt x="386271" y="353828"/>
                  <a:pt x="381110" y="358958"/>
                  <a:pt x="381110" y="365291"/>
                </a:cubicBezTo>
                <a:lnTo>
                  <a:pt x="381110" y="520039"/>
                </a:lnTo>
                <a:lnTo>
                  <a:pt x="328289" y="520039"/>
                </a:lnTo>
                <a:lnTo>
                  <a:pt x="328289" y="354356"/>
                </a:lnTo>
                <a:lnTo>
                  <a:pt x="364413" y="354356"/>
                </a:lnTo>
                <a:cubicBezTo>
                  <a:pt x="370728" y="354350"/>
                  <a:pt x="375888" y="349213"/>
                  <a:pt x="375888" y="342875"/>
                </a:cubicBezTo>
                <a:lnTo>
                  <a:pt x="375888" y="154424"/>
                </a:lnTo>
                <a:cubicBezTo>
                  <a:pt x="375888" y="149816"/>
                  <a:pt x="373096" y="145651"/>
                  <a:pt x="368846" y="143848"/>
                </a:cubicBezTo>
                <a:lnTo>
                  <a:pt x="358403" y="139403"/>
                </a:lnTo>
                <a:close/>
                <a:moveTo>
                  <a:pt x="117246" y="121389"/>
                </a:moveTo>
                <a:lnTo>
                  <a:pt x="151974" y="137649"/>
                </a:lnTo>
                <a:lnTo>
                  <a:pt x="137343" y="143848"/>
                </a:lnTo>
                <a:cubicBezTo>
                  <a:pt x="133092" y="145651"/>
                  <a:pt x="130360" y="149816"/>
                  <a:pt x="130360" y="154424"/>
                </a:cubicBezTo>
                <a:lnTo>
                  <a:pt x="130360" y="342887"/>
                </a:lnTo>
                <a:cubicBezTo>
                  <a:pt x="130360" y="349226"/>
                  <a:pt x="135460" y="354356"/>
                  <a:pt x="141835" y="354356"/>
                </a:cubicBezTo>
                <a:lnTo>
                  <a:pt x="177960" y="354356"/>
                </a:lnTo>
                <a:lnTo>
                  <a:pt x="177960" y="520039"/>
                </a:lnTo>
                <a:lnTo>
                  <a:pt x="132910" y="520039"/>
                </a:lnTo>
                <a:lnTo>
                  <a:pt x="132910" y="365291"/>
                </a:lnTo>
                <a:cubicBezTo>
                  <a:pt x="132910" y="358958"/>
                  <a:pt x="127749" y="353828"/>
                  <a:pt x="121436" y="353822"/>
                </a:cubicBezTo>
                <a:cubicBezTo>
                  <a:pt x="115121" y="353822"/>
                  <a:pt x="109961" y="358952"/>
                  <a:pt x="109961" y="365291"/>
                </a:cubicBezTo>
                <a:lnTo>
                  <a:pt x="109961" y="520051"/>
                </a:lnTo>
                <a:lnTo>
                  <a:pt x="69221" y="520051"/>
                </a:lnTo>
                <a:lnTo>
                  <a:pt x="69221" y="342887"/>
                </a:lnTo>
                <a:lnTo>
                  <a:pt x="69221" y="200901"/>
                </a:lnTo>
                <a:cubicBezTo>
                  <a:pt x="69100" y="194562"/>
                  <a:pt x="63878" y="189517"/>
                  <a:pt x="57503" y="189632"/>
                </a:cubicBezTo>
                <a:cubicBezTo>
                  <a:pt x="51371" y="189742"/>
                  <a:pt x="46392" y="194720"/>
                  <a:pt x="46271" y="200901"/>
                </a:cubicBezTo>
                <a:lnTo>
                  <a:pt x="46271" y="331412"/>
                </a:lnTo>
                <a:lnTo>
                  <a:pt x="21621" y="331412"/>
                </a:lnTo>
                <a:lnTo>
                  <a:pt x="21621" y="161995"/>
                </a:lnTo>
                <a:close/>
              </a:path>
            </a:pathLst>
          </a:custGeom>
          <a:solidFill>
            <a:schemeClr val="bg1"/>
          </a:solidFill>
          <a:ln w="22871" cap="rnd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A631E3B-C13A-01C0-EF1E-580B2B42BC62}"/>
              </a:ext>
            </a:extLst>
          </p:cNvPr>
          <p:cNvSpPr/>
          <p:nvPr/>
        </p:nvSpPr>
        <p:spPr>
          <a:xfrm>
            <a:off x="4038600" y="3165954"/>
            <a:ext cx="472389" cy="472389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7C47220-94A2-A799-8D7E-BE0752CF7F6F}"/>
              </a:ext>
            </a:extLst>
          </p:cNvPr>
          <p:cNvSpPr/>
          <p:nvPr/>
        </p:nvSpPr>
        <p:spPr>
          <a:xfrm>
            <a:off x="10359671" y="584055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6" name="Simulator Screen Recording - iPhone 16 Plus - 2025-01-25 at 20.47.15.mp4">
            <a:hlinkClick r:id="" action="ppaction://media"/>
            <a:extLst>
              <a:ext uri="{FF2B5EF4-FFF2-40B4-BE49-F238E27FC236}">
                <a16:creationId xmlns:a16="http://schemas.microsoft.com/office/drawing/2014/main" id="{F5B3422B-5285-1B0E-E8BC-25C4D738A9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25263" y="0"/>
            <a:ext cx="3163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215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8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81073-3383-BDCC-DFE4-02466F367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CD3209F4-FD3C-35A6-73E4-B597B2F020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SI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2F2C03-765F-0CED-120B-BB1A7233C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/>
              <a:t>RVIR 2024/25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B6BC88-2645-DED6-A979-3F02428E8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Recur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A26309-C1EE-502C-3ABB-25F42F4F6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7</a:t>
            </a:fld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58E6A3-5B98-A70C-14CA-99EA15A013C5}"/>
              </a:ext>
            </a:extLst>
          </p:cNvPr>
          <p:cNvSpPr txBox="1"/>
          <p:nvPr/>
        </p:nvSpPr>
        <p:spPr>
          <a:xfrm>
            <a:off x="125153" y="136069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Presentation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8EFCB0-839D-3B05-8276-CD05ABAEE3DD}"/>
              </a:ext>
            </a:extLst>
          </p:cNvPr>
          <p:cNvSpPr/>
          <p:nvPr/>
        </p:nvSpPr>
        <p:spPr>
          <a:xfrm>
            <a:off x="8153400" y="3078163"/>
            <a:ext cx="3270829" cy="2565400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DBC1EC-87DF-116D-08F4-EB812B471FC8}"/>
              </a:ext>
            </a:extLst>
          </p:cNvPr>
          <p:cNvSpPr txBox="1"/>
          <p:nvPr/>
        </p:nvSpPr>
        <p:spPr>
          <a:xfrm>
            <a:off x="8563975" y="4123601"/>
            <a:ext cx="2472904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 err="1">
                <a:solidFill>
                  <a:schemeClr val="bg1"/>
                </a:solidFill>
                <a:latin typeface="Montserrat"/>
                <a:ea typeface="Roboto Black"/>
                <a:cs typeface="Noto Sans"/>
              </a:rPr>
              <a:t>Dodajanje</a:t>
            </a:r>
            <a:r>
              <a:rPr lang="en-US" sz="1600" b="1">
                <a:solidFill>
                  <a:schemeClr val="bg1"/>
                </a:solidFill>
                <a:latin typeface="Montserrat"/>
                <a:ea typeface="Roboto Black"/>
                <a:cs typeface="Noto Sans"/>
              </a:rPr>
              <a:t> </a:t>
            </a:r>
            <a:r>
              <a:rPr lang="en-US" sz="1600" b="1" err="1">
                <a:solidFill>
                  <a:schemeClr val="bg1"/>
                </a:solidFill>
                <a:latin typeface="Montserrat"/>
                <a:ea typeface="Roboto Black"/>
                <a:cs typeface="Noto Sans"/>
              </a:rPr>
              <a:t>Navade</a:t>
            </a:r>
            <a:endParaRPr lang="sl-SI" err="1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EA10F85F-A3FB-1E15-5CC5-1241E9A04A51}"/>
              </a:ext>
            </a:extLst>
          </p:cNvPr>
          <p:cNvSpPr/>
          <p:nvPr/>
        </p:nvSpPr>
        <p:spPr>
          <a:xfrm>
            <a:off x="8656498" y="3444600"/>
            <a:ext cx="516678" cy="543343"/>
          </a:xfrm>
          <a:custGeom>
            <a:avLst/>
            <a:gdLst>
              <a:gd name="connsiteX0" fmla="*/ 121436 w 516678"/>
              <a:gd name="connsiteY0" fmla="*/ -349 h 543343"/>
              <a:gd name="connsiteX1" fmla="*/ 61935 w 516678"/>
              <a:gd name="connsiteY1" fmla="*/ 59170 h 543343"/>
              <a:gd name="connsiteX2" fmla="*/ 88528 w 516678"/>
              <a:gd name="connsiteY2" fmla="*/ 108676 h 543343"/>
              <a:gd name="connsiteX3" fmla="*/ 5653 w 516678"/>
              <a:gd name="connsiteY3" fmla="*/ 143848 h 543343"/>
              <a:gd name="connsiteX4" fmla="*/ -1329 w 516678"/>
              <a:gd name="connsiteY4" fmla="*/ 154424 h 543343"/>
              <a:gd name="connsiteX5" fmla="*/ -1329 w 516678"/>
              <a:gd name="connsiteY5" fmla="*/ 342887 h 543343"/>
              <a:gd name="connsiteX6" fmla="*/ 10146 w 516678"/>
              <a:gd name="connsiteY6" fmla="*/ 354356 h 543343"/>
              <a:gd name="connsiteX7" fmla="*/ 46271 w 516678"/>
              <a:gd name="connsiteY7" fmla="*/ 354356 h 543343"/>
              <a:gd name="connsiteX8" fmla="*/ 46271 w 516678"/>
              <a:gd name="connsiteY8" fmla="*/ 531532 h 543343"/>
              <a:gd name="connsiteX9" fmla="*/ 57746 w 516678"/>
              <a:gd name="connsiteY9" fmla="*/ 542995 h 543343"/>
              <a:gd name="connsiteX10" fmla="*/ 121436 w 516678"/>
              <a:gd name="connsiteY10" fmla="*/ 542995 h 543343"/>
              <a:gd name="connsiteX11" fmla="*/ 121799 w 516678"/>
              <a:gd name="connsiteY11" fmla="*/ 542983 h 543343"/>
              <a:gd name="connsiteX12" fmla="*/ 188950 w 516678"/>
              <a:gd name="connsiteY12" fmla="*/ 542983 h 543343"/>
              <a:gd name="connsiteX13" fmla="*/ 189435 w 516678"/>
              <a:gd name="connsiteY13" fmla="*/ 542995 h 543343"/>
              <a:gd name="connsiteX14" fmla="*/ 253124 w 516678"/>
              <a:gd name="connsiteY14" fmla="*/ 542995 h 543343"/>
              <a:gd name="connsiteX15" fmla="*/ 316813 w 516678"/>
              <a:gd name="connsiteY15" fmla="*/ 542995 h 543343"/>
              <a:gd name="connsiteX16" fmla="*/ 317178 w 516678"/>
              <a:gd name="connsiteY16" fmla="*/ 542983 h 543343"/>
              <a:gd name="connsiteX17" fmla="*/ 392099 w 516678"/>
              <a:gd name="connsiteY17" fmla="*/ 542983 h 543343"/>
              <a:gd name="connsiteX18" fmla="*/ 392585 w 516678"/>
              <a:gd name="connsiteY18" fmla="*/ 542995 h 543343"/>
              <a:gd name="connsiteX19" fmla="*/ 456274 w 516678"/>
              <a:gd name="connsiteY19" fmla="*/ 542995 h 543343"/>
              <a:gd name="connsiteX20" fmla="*/ 467749 w 516678"/>
              <a:gd name="connsiteY20" fmla="*/ 531532 h 543343"/>
              <a:gd name="connsiteX21" fmla="*/ 467749 w 516678"/>
              <a:gd name="connsiteY21" fmla="*/ 354356 h 543343"/>
              <a:gd name="connsiteX22" fmla="*/ 503874 w 516678"/>
              <a:gd name="connsiteY22" fmla="*/ 354356 h 543343"/>
              <a:gd name="connsiteX23" fmla="*/ 515349 w 516678"/>
              <a:gd name="connsiteY23" fmla="*/ 342875 h 543343"/>
              <a:gd name="connsiteX24" fmla="*/ 515349 w 516678"/>
              <a:gd name="connsiteY24" fmla="*/ 154424 h 543343"/>
              <a:gd name="connsiteX25" fmla="*/ 508367 w 516678"/>
              <a:gd name="connsiteY25" fmla="*/ 143848 h 543343"/>
              <a:gd name="connsiteX26" fmla="*/ 424460 w 516678"/>
              <a:gd name="connsiteY26" fmla="*/ 108239 h 543343"/>
              <a:gd name="connsiteX27" fmla="*/ 448745 w 516678"/>
              <a:gd name="connsiteY27" fmla="*/ 67281 h 543343"/>
              <a:gd name="connsiteX28" fmla="*/ 452085 w 516678"/>
              <a:gd name="connsiteY28" fmla="*/ 59170 h 543343"/>
              <a:gd name="connsiteX29" fmla="*/ 448745 w 516678"/>
              <a:gd name="connsiteY29" fmla="*/ 51058 h 543343"/>
              <a:gd name="connsiteX30" fmla="*/ 392585 w 516678"/>
              <a:gd name="connsiteY30" fmla="*/ -349 h 543343"/>
              <a:gd name="connsiteX31" fmla="*/ 333085 w 516678"/>
              <a:gd name="connsiteY31" fmla="*/ 59170 h 543343"/>
              <a:gd name="connsiteX32" fmla="*/ 364110 w 516678"/>
              <a:gd name="connsiteY32" fmla="*/ 111359 h 543343"/>
              <a:gd name="connsiteX33" fmla="*/ 330050 w 516678"/>
              <a:gd name="connsiteY33" fmla="*/ 127364 h 543343"/>
              <a:gd name="connsiteX34" fmla="*/ 284999 w 516678"/>
              <a:gd name="connsiteY34" fmla="*/ 108239 h 543343"/>
              <a:gd name="connsiteX35" fmla="*/ 309285 w 516678"/>
              <a:gd name="connsiteY35" fmla="*/ 67281 h 543343"/>
              <a:gd name="connsiteX36" fmla="*/ 312625 w 516678"/>
              <a:gd name="connsiteY36" fmla="*/ 59170 h 543343"/>
              <a:gd name="connsiteX37" fmla="*/ 309285 w 516678"/>
              <a:gd name="connsiteY37" fmla="*/ 51058 h 543343"/>
              <a:gd name="connsiteX38" fmla="*/ 253124 w 516678"/>
              <a:gd name="connsiteY38" fmla="*/ -349 h 543343"/>
              <a:gd name="connsiteX39" fmla="*/ 193564 w 516678"/>
              <a:gd name="connsiteY39" fmla="*/ 59170 h 543343"/>
              <a:gd name="connsiteX40" fmla="*/ 220217 w 516678"/>
              <a:gd name="connsiteY40" fmla="*/ 108676 h 543343"/>
              <a:gd name="connsiteX41" fmla="*/ 180389 w 516678"/>
              <a:gd name="connsiteY41" fmla="*/ 125573 h 543343"/>
              <a:gd name="connsiteX42" fmla="*/ 149182 w 516678"/>
              <a:gd name="connsiteY42" fmla="*/ 110977 h 543343"/>
              <a:gd name="connsiteX43" fmla="*/ 177596 w 516678"/>
              <a:gd name="connsiteY43" fmla="*/ 67232 h 543343"/>
              <a:gd name="connsiteX44" fmla="*/ 180935 w 516678"/>
              <a:gd name="connsiteY44" fmla="*/ 59170 h 543343"/>
              <a:gd name="connsiteX45" fmla="*/ 177596 w 516678"/>
              <a:gd name="connsiteY45" fmla="*/ 51107 h 543343"/>
              <a:gd name="connsiteX46" fmla="*/ 121436 w 516678"/>
              <a:gd name="connsiteY46" fmla="*/ -349 h 543343"/>
              <a:gd name="connsiteX47" fmla="*/ 121436 w 516678"/>
              <a:gd name="connsiteY47" fmla="*/ 22595 h 543343"/>
              <a:gd name="connsiteX48" fmla="*/ 157985 w 516678"/>
              <a:gd name="connsiteY48" fmla="*/ 59170 h 543343"/>
              <a:gd name="connsiteX49" fmla="*/ 121436 w 516678"/>
              <a:gd name="connsiteY49" fmla="*/ 95738 h 543343"/>
              <a:gd name="connsiteX50" fmla="*/ 84886 w 516678"/>
              <a:gd name="connsiteY50" fmla="*/ 59170 h 543343"/>
              <a:gd name="connsiteX51" fmla="*/ 121436 w 516678"/>
              <a:gd name="connsiteY51" fmla="*/ 22595 h 543343"/>
              <a:gd name="connsiteX52" fmla="*/ 253124 w 516678"/>
              <a:gd name="connsiteY52" fmla="*/ 22595 h 543343"/>
              <a:gd name="connsiteX53" fmla="*/ 289674 w 516678"/>
              <a:gd name="connsiteY53" fmla="*/ 59170 h 543343"/>
              <a:gd name="connsiteX54" fmla="*/ 253124 w 516678"/>
              <a:gd name="connsiteY54" fmla="*/ 95738 h 543343"/>
              <a:gd name="connsiteX55" fmla="*/ 216513 w 516678"/>
              <a:gd name="connsiteY55" fmla="*/ 59170 h 543343"/>
              <a:gd name="connsiteX56" fmla="*/ 253124 w 516678"/>
              <a:gd name="connsiteY56" fmla="*/ 22595 h 543343"/>
              <a:gd name="connsiteX57" fmla="*/ 392585 w 516678"/>
              <a:gd name="connsiteY57" fmla="*/ 22595 h 543343"/>
              <a:gd name="connsiteX58" fmla="*/ 429135 w 516678"/>
              <a:gd name="connsiteY58" fmla="*/ 59170 h 543343"/>
              <a:gd name="connsiteX59" fmla="*/ 392585 w 516678"/>
              <a:gd name="connsiteY59" fmla="*/ 95738 h 543343"/>
              <a:gd name="connsiteX60" fmla="*/ 356035 w 516678"/>
              <a:gd name="connsiteY60" fmla="*/ 59170 h 543343"/>
              <a:gd name="connsiteX61" fmla="*/ 392585 w 516678"/>
              <a:gd name="connsiteY61" fmla="*/ 22595 h 543343"/>
              <a:gd name="connsiteX62" fmla="*/ 253124 w 516678"/>
              <a:gd name="connsiteY62" fmla="*/ 119623 h 543343"/>
              <a:gd name="connsiteX63" fmla="*/ 352939 w 516678"/>
              <a:gd name="connsiteY63" fmla="*/ 161989 h 543343"/>
              <a:gd name="connsiteX64" fmla="*/ 352939 w 516678"/>
              <a:gd name="connsiteY64" fmla="*/ 331412 h 543343"/>
              <a:gd name="connsiteX65" fmla="*/ 328289 w 516678"/>
              <a:gd name="connsiteY65" fmla="*/ 331412 h 543343"/>
              <a:gd name="connsiteX66" fmla="*/ 328289 w 516678"/>
              <a:gd name="connsiteY66" fmla="*/ 200901 h 543343"/>
              <a:gd name="connsiteX67" fmla="*/ 316570 w 516678"/>
              <a:gd name="connsiteY67" fmla="*/ 189632 h 543343"/>
              <a:gd name="connsiteX68" fmla="*/ 305338 w 516678"/>
              <a:gd name="connsiteY68" fmla="*/ 200901 h 543343"/>
              <a:gd name="connsiteX69" fmla="*/ 305338 w 516678"/>
              <a:gd name="connsiteY69" fmla="*/ 342875 h 543343"/>
              <a:gd name="connsiteX70" fmla="*/ 305338 w 516678"/>
              <a:gd name="connsiteY70" fmla="*/ 520051 h 543343"/>
              <a:gd name="connsiteX71" fmla="*/ 264599 w 516678"/>
              <a:gd name="connsiteY71" fmla="*/ 520051 h 543343"/>
              <a:gd name="connsiteX72" fmla="*/ 264599 w 516678"/>
              <a:gd name="connsiteY72" fmla="*/ 316707 h 543343"/>
              <a:gd name="connsiteX73" fmla="*/ 263203 w 516678"/>
              <a:gd name="connsiteY73" fmla="*/ 311310 h 543343"/>
              <a:gd name="connsiteX74" fmla="*/ 262899 w 516678"/>
              <a:gd name="connsiteY74" fmla="*/ 310709 h 543343"/>
              <a:gd name="connsiteX75" fmla="*/ 253124 w 516678"/>
              <a:gd name="connsiteY75" fmla="*/ 305238 h 543343"/>
              <a:gd name="connsiteX76" fmla="*/ 241649 w 516678"/>
              <a:gd name="connsiteY76" fmla="*/ 316707 h 543343"/>
              <a:gd name="connsiteX77" fmla="*/ 241649 w 516678"/>
              <a:gd name="connsiteY77" fmla="*/ 520051 h 543343"/>
              <a:gd name="connsiteX78" fmla="*/ 200910 w 516678"/>
              <a:gd name="connsiteY78" fmla="*/ 520051 h 543343"/>
              <a:gd name="connsiteX79" fmla="*/ 200910 w 516678"/>
              <a:gd name="connsiteY79" fmla="*/ 342887 h 543343"/>
              <a:gd name="connsiteX80" fmla="*/ 200910 w 516678"/>
              <a:gd name="connsiteY80" fmla="*/ 200901 h 543343"/>
              <a:gd name="connsiteX81" fmla="*/ 189192 w 516678"/>
              <a:gd name="connsiteY81" fmla="*/ 189632 h 543343"/>
              <a:gd name="connsiteX82" fmla="*/ 177960 w 516678"/>
              <a:gd name="connsiteY82" fmla="*/ 200901 h 543343"/>
              <a:gd name="connsiteX83" fmla="*/ 177960 w 516678"/>
              <a:gd name="connsiteY83" fmla="*/ 331412 h 543343"/>
              <a:gd name="connsiteX84" fmla="*/ 153311 w 516678"/>
              <a:gd name="connsiteY84" fmla="*/ 331412 h 543343"/>
              <a:gd name="connsiteX85" fmla="*/ 153311 w 516678"/>
              <a:gd name="connsiteY85" fmla="*/ 161989 h 543343"/>
              <a:gd name="connsiteX86" fmla="*/ 183849 w 516678"/>
              <a:gd name="connsiteY86" fmla="*/ 149020 h 543343"/>
              <a:gd name="connsiteX87" fmla="*/ 185428 w 516678"/>
              <a:gd name="connsiteY87" fmla="*/ 148353 h 543343"/>
              <a:gd name="connsiteX88" fmla="*/ 185428 w 516678"/>
              <a:gd name="connsiteY88" fmla="*/ 148353 h 543343"/>
              <a:gd name="connsiteX89" fmla="*/ 396714 w 516678"/>
              <a:gd name="connsiteY89" fmla="*/ 121377 h 543343"/>
              <a:gd name="connsiteX90" fmla="*/ 492399 w 516678"/>
              <a:gd name="connsiteY90" fmla="*/ 161989 h 543343"/>
              <a:gd name="connsiteX91" fmla="*/ 492399 w 516678"/>
              <a:gd name="connsiteY91" fmla="*/ 331412 h 543343"/>
              <a:gd name="connsiteX92" fmla="*/ 467749 w 516678"/>
              <a:gd name="connsiteY92" fmla="*/ 331412 h 543343"/>
              <a:gd name="connsiteX93" fmla="*/ 467749 w 516678"/>
              <a:gd name="connsiteY93" fmla="*/ 200901 h 543343"/>
              <a:gd name="connsiteX94" fmla="*/ 456274 w 516678"/>
              <a:gd name="connsiteY94" fmla="*/ 189420 h 543343"/>
              <a:gd name="connsiteX95" fmla="*/ 444799 w 516678"/>
              <a:gd name="connsiteY95" fmla="*/ 200901 h 543343"/>
              <a:gd name="connsiteX96" fmla="*/ 444799 w 516678"/>
              <a:gd name="connsiteY96" fmla="*/ 342875 h 543343"/>
              <a:gd name="connsiteX97" fmla="*/ 444799 w 516678"/>
              <a:gd name="connsiteY97" fmla="*/ 520051 h 543343"/>
              <a:gd name="connsiteX98" fmla="*/ 404060 w 516678"/>
              <a:gd name="connsiteY98" fmla="*/ 520051 h 543343"/>
              <a:gd name="connsiteX99" fmla="*/ 404060 w 516678"/>
              <a:gd name="connsiteY99" fmla="*/ 365291 h 543343"/>
              <a:gd name="connsiteX100" fmla="*/ 392585 w 516678"/>
              <a:gd name="connsiteY100" fmla="*/ 353822 h 543343"/>
              <a:gd name="connsiteX101" fmla="*/ 381110 w 516678"/>
              <a:gd name="connsiteY101" fmla="*/ 365291 h 543343"/>
              <a:gd name="connsiteX102" fmla="*/ 381110 w 516678"/>
              <a:gd name="connsiteY102" fmla="*/ 520039 h 543343"/>
              <a:gd name="connsiteX103" fmla="*/ 328289 w 516678"/>
              <a:gd name="connsiteY103" fmla="*/ 520039 h 543343"/>
              <a:gd name="connsiteX104" fmla="*/ 328289 w 516678"/>
              <a:gd name="connsiteY104" fmla="*/ 354356 h 543343"/>
              <a:gd name="connsiteX105" fmla="*/ 364413 w 516678"/>
              <a:gd name="connsiteY105" fmla="*/ 354356 h 543343"/>
              <a:gd name="connsiteX106" fmla="*/ 375888 w 516678"/>
              <a:gd name="connsiteY106" fmla="*/ 342875 h 543343"/>
              <a:gd name="connsiteX107" fmla="*/ 375888 w 516678"/>
              <a:gd name="connsiteY107" fmla="*/ 154424 h 543343"/>
              <a:gd name="connsiteX108" fmla="*/ 368846 w 516678"/>
              <a:gd name="connsiteY108" fmla="*/ 143848 h 543343"/>
              <a:gd name="connsiteX109" fmla="*/ 358403 w 516678"/>
              <a:gd name="connsiteY109" fmla="*/ 139403 h 543343"/>
              <a:gd name="connsiteX110" fmla="*/ 117246 w 516678"/>
              <a:gd name="connsiteY110" fmla="*/ 121389 h 543343"/>
              <a:gd name="connsiteX111" fmla="*/ 151974 w 516678"/>
              <a:gd name="connsiteY111" fmla="*/ 137649 h 543343"/>
              <a:gd name="connsiteX112" fmla="*/ 137343 w 516678"/>
              <a:gd name="connsiteY112" fmla="*/ 143848 h 543343"/>
              <a:gd name="connsiteX113" fmla="*/ 130360 w 516678"/>
              <a:gd name="connsiteY113" fmla="*/ 154424 h 543343"/>
              <a:gd name="connsiteX114" fmla="*/ 130360 w 516678"/>
              <a:gd name="connsiteY114" fmla="*/ 342887 h 543343"/>
              <a:gd name="connsiteX115" fmla="*/ 141835 w 516678"/>
              <a:gd name="connsiteY115" fmla="*/ 354356 h 543343"/>
              <a:gd name="connsiteX116" fmla="*/ 177960 w 516678"/>
              <a:gd name="connsiteY116" fmla="*/ 354356 h 543343"/>
              <a:gd name="connsiteX117" fmla="*/ 177960 w 516678"/>
              <a:gd name="connsiteY117" fmla="*/ 520039 h 543343"/>
              <a:gd name="connsiteX118" fmla="*/ 132910 w 516678"/>
              <a:gd name="connsiteY118" fmla="*/ 520039 h 543343"/>
              <a:gd name="connsiteX119" fmla="*/ 132910 w 516678"/>
              <a:gd name="connsiteY119" fmla="*/ 365291 h 543343"/>
              <a:gd name="connsiteX120" fmla="*/ 121436 w 516678"/>
              <a:gd name="connsiteY120" fmla="*/ 353822 h 543343"/>
              <a:gd name="connsiteX121" fmla="*/ 109961 w 516678"/>
              <a:gd name="connsiteY121" fmla="*/ 365291 h 543343"/>
              <a:gd name="connsiteX122" fmla="*/ 109961 w 516678"/>
              <a:gd name="connsiteY122" fmla="*/ 520051 h 543343"/>
              <a:gd name="connsiteX123" fmla="*/ 69221 w 516678"/>
              <a:gd name="connsiteY123" fmla="*/ 520051 h 543343"/>
              <a:gd name="connsiteX124" fmla="*/ 69221 w 516678"/>
              <a:gd name="connsiteY124" fmla="*/ 342887 h 543343"/>
              <a:gd name="connsiteX125" fmla="*/ 69221 w 516678"/>
              <a:gd name="connsiteY125" fmla="*/ 200901 h 543343"/>
              <a:gd name="connsiteX126" fmla="*/ 57503 w 516678"/>
              <a:gd name="connsiteY126" fmla="*/ 189632 h 543343"/>
              <a:gd name="connsiteX127" fmla="*/ 46271 w 516678"/>
              <a:gd name="connsiteY127" fmla="*/ 200901 h 543343"/>
              <a:gd name="connsiteX128" fmla="*/ 46271 w 516678"/>
              <a:gd name="connsiteY128" fmla="*/ 331412 h 543343"/>
              <a:gd name="connsiteX129" fmla="*/ 21621 w 516678"/>
              <a:gd name="connsiteY129" fmla="*/ 331412 h 543343"/>
              <a:gd name="connsiteX130" fmla="*/ 21621 w 516678"/>
              <a:gd name="connsiteY130" fmla="*/ 161995 h 543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516678" h="543343">
                <a:moveTo>
                  <a:pt x="121436" y="-349"/>
                </a:moveTo>
                <a:cubicBezTo>
                  <a:pt x="88711" y="-349"/>
                  <a:pt x="61935" y="26426"/>
                  <a:pt x="61935" y="59170"/>
                </a:cubicBezTo>
                <a:cubicBezTo>
                  <a:pt x="61935" y="79764"/>
                  <a:pt x="72500" y="97978"/>
                  <a:pt x="88528" y="108676"/>
                </a:cubicBezTo>
                <a:lnTo>
                  <a:pt x="5653" y="143848"/>
                </a:lnTo>
                <a:cubicBezTo>
                  <a:pt x="1404" y="145651"/>
                  <a:pt x="-1329" y="149816"/>
                  <a:pt x="-1329" y="154424"/>
                </a:cubicBezTo>
                <a:lnTo>
                  <a:pt x="-1329" y="342887"/>
                </a:lnTo>
                <a:cubicBezTo>
                  <a:pt x="-1329" y="349220"/>
                  <a:pt x="3832" y="354350"/>
                  <a:pt x="10146" y="354356"/>
                </a:cubicBezTo>
                <a:lnTo>
                  <a:pt x="46271" y="354356"/>
                </a:lnTo>
                <a:lnTo>
                  <a:pt x="46271" y="531532"/>
                </a:lnTo>
                <a:cubicBezTo>
                  <a:pt x="46271" y="537865"/>
                  <a:pt x="51432" y="543001"/>
                  <a:pt x="57746" y="542995"/>
                </a:cubicBezTo>
                <a:lnTo>
                  <a:pt x="121436" y="542995"/>
                </a:lnTo>
                <a:cubicBezTo>
                  <a:pt x="121556" y="542995"/>
                  <a:pt x="121678" y="542989"/>
                  <a:pt x="121799" y="542983"/>
                </a:cubicBezTo>
                <a:lnTo>
                  <a:pt x="188950" y="542983"/>
                </a:lnTo>
                <a:cubicBezTo>
                  <a:pt x="189071" y="542995"/>
                  <a:pt x="189253" y="542995"/>
                  <a:pt x="189435" y="542995"/>
                </a:cubicBezTo>
                <a:lnTo>
                  <a:pt x="253124" y="542995"/>
                </a:lnTo>
                <a:lnTo>
                  <a:pt x="316813" y="542995"/>
                </a:lnTo>
                <a:cubicBezTo>
                  <a:pt x="316935" y="542995"/>
                  <a:pt x="317057" y="542989"/>
                  <a:pt x="317178" y="542983"/>
                </a:cubicBezTo>
                <a:lnTo>
                  <a:pt x="392099" y="542983"/>
                </a:lnTo>
                <a:cubicBezTo>
                  <a:pt x="392282" y="542995"/>
                  <a:pt x="392403" y="542995"/>
                  <a:pt x="392585" y="542995"/>
                </a:cubicBezTo>
                <a:lnTo>
                  <a:pt x="456274" y="542995"/>
                </a:lnTo>
                <a:cubicBezTo>
                  <a:pt x="462588" y="543001"/>
                  <a:pt x="467749" y="537865"/>
                  <a:pt x="467749" y="531532"/>
                </a:cubicBezTo>
                <a:lnTo>
                  <a:pt x="467749" y="354356"/>
                </a:lnTo>
                <a:lnTo>
                  <a:pt x="503874" y="354356"/>
                </a:lnTo>
                <a:cubicBezTo>
                  <a:pt x="510188" y="354350"/>
                  <a:pt x="515349" y="349213"/>
                  <a:pt x="515349" y="342875"/>
                </a:cubicBezTo>
                <a:lnTo>
                  <a:pt x="515349" y="154424"/>
                </a:lnTo>
                <a:cubicBezTo>
                  <a:pt x="515349" y="149816"/>
                  <a:pt x="512617" y="145651"/>
                  <a:pt x="508367" y="143848"/>
                </a:cubicBezTo>
                <a:lnTo>
                  <a:pt x="424460" y="108239"/>
                </a:lnTo>
                <a:cubicBezTo>
                  <a:pt x="437270" y="98846"/>
                  <a:pt x="446074" y="84014"/>
                  <a:pt x="448745" y="67281"/>
                </a:cubicBezTo>
                <a:cubicBezTo>
                  <a:pt x="450871" y="65126"/>
                  <a:pt x="452085" y="62211"/>
                  <a:pt x="452085" y="59170"/>
                </a:cubicBezTo>
                <a:cubicBezTo>
                  <a:pt x="452085" y="56128"/>
                  <a:pt x="450871" y="53207"/>
                  <a:pt x="448745" y="51058"/>
                </a:cubicBezTo>
                <a:cubicBezTo>
                  <a:pt x="444253" y="22686"/>
                  <a:pt x="422152" y="-349"/>
                  <a:pt x="392585" y="-349"/>
                </a:cubicBezTo>
                <a:cubicBezTo>
                  <a:pt x="359860" y="-349"/>
                  <a:pt x="333085" y="26426"/>
                  <a:pt x="333085" y="59170"/>
                </a:cubicBezTo>
                <a:cubicBezTo>
                  <a:pt x="333085" y="81597"/>
                  <a:pt x="345653" y="101214"/>
                  <a:pt x="364110" y="111359"/>
                </a:cubicBezTo>
                <a:lnTo>
                  <a:pt x="330050" y="127364"/>
                </a:lnTo>
                <a:lnTo>
                  <a:pt x="284999" y="108239"/>
                </a:lnTo>
                <a:cubicBezTo>
                  <a:pt x="297810" y="98846"/>
                  <a:pt x="306614" y="84014"/>
                  <a:pt x="309285" y="67281"/>
                </a:cubicBezTo>
                <a:cubicBezTo>
                  <a:pt x="311410" y="65126"/>
                  <a:pt x="312625" y="62211"/>
                  <a:pt x="312625" y="59170"/>
                </a:cubicBezTo>
                <a:cubicBezTo>
                  <a:pt x="312625" y="56128"/>
                  <a:pt x="311410" y="53207"/>
                  <a:pt x="309285" y="51058"/>
                </a:cubicBezTo>
                <a:cubicBezTo>
                  <a:pt x="304792" y="22686"/>
                  <a:pt x="282692" y="-349"/>
                  <a:pt x="253124" y="-349"/>
                </a:cubicBezTo>
                <a:cubicBezTo>
                  <a:pt x="220339" y="-349"/>
                  <a:pt x="193564" y="26426"/>
                  <a:pt x="193564" y="59170"/>
                </a:cubicBezTo>
                <a:cubicBezTo>
                  <a:pt x="193564" y="79764"/>
                  <a:pt x="204189" y="97978"/>
                  <a:pt x="220217" y="108676"/>
                </a:cubicBezTo>
                <a:lnTo>
                  <a:pt x="180389" y="125573"/>
                </a:lnTo>
                <a:lnTo>
                  <a:pt x="149182" y="110977"/>
                </a:lnTo>
                <a:cubicBezTo>
                  <a:pt x="164239" y="101906"/>
                  <a:pt x="174681" y="85726"/>
                  <a:pt x="177596" y="67232"/>
                </a:cubicBezTo>
                <a:cubicBezTo>
                  <a:pt x="179721" y="65095"/>
                  <a:pt x="180935" y="62193"/>
                  <a:pt x="180935" y="59170"/>
                </a:cubicBezTo>
                <a:cubicBezTo>
                  <a:pt x="180935" y="56146"/>
                  <a:pt x="179721" y="53244"/>
                  <a:pt x="177596" y="51107"/>
                </a:cubicBezTo>
                <a:cubicBezTo>
                  <a:pt x="173103" y="22711"/>
                  <a:pt x="151003" y="-349"/>
                  <a:pt x="121436" y="-349"/>
                </a:cubicBezTo>
                <a:close/>
                <a:moveTo>
                  <a:pt x="121436" y="22595"/>
                </a:moveTo>
                <a:cubicBezTo>
                  <a:pt x="141775" y="22595"/>
                  <a:pt x="157985" y="38830"/>
                  <a:pt x="157985" y="59170"/>
                </a:cubicBezTo>
                <a:cubicBezTo>
                  <a:pt x="157985" y="79509"/>
                  <a:pt x="141775" y="95738"/>
                  <a:pt x="121436" y="95738"/>
                </a:cubicBezTo>
                <a:cubicBezTo>
                  <a:pt x="101096" y="95738"/>
                  <a:pt x="84886" y="79509"/>
                  <a:pt x="84886" y="59170"/>
                </a:cubicBezTo>
                <a:cubicBezTo>
                  <a:pt x="84886" y="38830"/>
                  <a:pt x="101096" y="22595"/>
                  <a:pt x="121436" y="22595"/>
                </a:cubicBezTo>
                <a:close/>
                <a:moveTo>
                  <a:pt x="253124" y="22595"/>
                </a:moveTo>
                <a:cubicBezTo>
                  <a:pt x="273463" y="22595"/>
                  <a:pt x="289674" y="38830"/>
                  <a:pt x="289674" y="59170"/>
                </a:cubicBezTo>
                <a:cubicBezTo>
                  <a:pt x="289674" y="79509"/>
                  <a:pt x="273463" y="95738"/>
                  <a:pt x="253124" y="95738"/>
                </a:cubicBezTo>
                <a:cubicBezTo>
                  <a:pt x="232785" y="95738"/>
                  <a:pt x="216513" y="79509"/>
                  <a:pt x="216513" y="59170"/>
                </a:cubicBezTo>
                <a:cubicBezTo>
                  <a:pt x="216513" y="38830"/>
                  <a:pt x="232785" y="22595"/>
                  <a:pt x="253124" y="22595"/>
                </a:cubicBezTo>
                <a:close/>
                <a:moveTo>
                  <a:pt x="392585" y="22595"/>
                </a:moveTo>
                <a:cubicBezTo>
                  <a:pt x="412925" y="22595"/>
                  <a:pt x="429135" y="38830"/>
                  <a:pt x="429135" y="59170"/>
                </a:cubicBezTo>
                <a:cubicBezTo>
                  <a:pt x="429135" y="79509"/>
                  <a:pt x="412925" y="95738"/>
                  <a:pt x="392585" y="95738"/>
                </a:cubicBezTo>
                <a:cubicBezTo>
                  <a:pt x="372246" y="95738"/>
                  <a:pt x="356035" y="79509"/>
                  <a:pt x="356035" y="59170"/>
                </a:cubicBezTo>
                <a:cubicBezTo>
                  <a:pt x="356035" y="38830"/>
                  <a:pt x="372246" y="22595"/>
                  <a:pt x="392585" y="22595"/>
                </a:cubicBezTo>
                <a:close/>
                <a:moveTo>
                  <a:pt x="253124" y="119623"/>
                </a:moveTo>
                <a:lnTo>
                  <a:pt x="352939" y="161989"/>
                </a:lnTo>
                <a:lnTo>
                  <a:pt x="352939" y="331412"/>
                </a:lnTo>
                <a:lnTo>
                  <a:pt x="328289" y="331412"/>
                </a:lnTo>
                <a:lnTo>
                  <a:pt x="328289" y="200901"/>
                </a:lnTo>
                <a:cubicBezTo>
                  <a:pt x="328167" y="194562"/>
                  <a:pt x="322946" y="189517"/>
                  <a:pt x="316570" y="189632"/>
                </a:cubicBezTo>
                <a:cubicBezTo>
                  <a:pt x="310378" y="189742"/>
                  <a:pt x="305399" y="194720"/>
                  <a:pt x="305338" y="200901"/>
                </a:cubicBezTo>
                <a:lnTo>
                  <a:pt x="305338" y="342875"/>
                </a:lnTo>
                <a:lnTo>
                  <a:pt x="305338" y="520051"/>
                </a:lnTo>
                <a:lnTo>
                  <a:pt x="264599" y="520051"/>
                </a:lnTo>
                <a:lnTo>
                  <a:pt x="264599" y="316707"/>
                </a:lnTo>
                <a:cubicBezTo>
                  <a:pt x="264599" y="314825"/>
                  <a:pt x="264114" y="312973"/>
                  <a:pt x="263203" y="311310"/>
                </a:cubicBezTo>
                <a:cubicBezTo>
                  <a:pt x="263142" y="311103"/>
                  <a:pt x="263021" y="310903"/>
                  <a:pt x="262899" y="310709"/>
                </a:cubicBezTo>
                <a:cubicBezTo>
                  <a:pt x="260774" y="307309"/>
                  <a:pt x="257071" y="305238"/>
                  <a:pt x="253124" y="305238"/>
                </a:cubicBezTo>
                <a:cubicBezTo>
                  <a:pt x="246749" y="305244"/>
                  <a:pt x="241649" y="310375"/>
                  <a:pt x="241649" y="316707"/>
                </a:cubicBezTo>
                <a:lnTo>
                  <a:pt x="241649" y="520051"/>
                </a:lnTo>
                <a:lnTo>
                  <a:pt x="200910" y="520051"/>
                </a:lnTo>
                <a:lnTo>
                  <a:pt x="200910" y="342887"/>
                </a:lnTo>
                <a:lnTo>
                  <a:pt x="200910" y="200901"/>
                </a:lnTo>
                <a:cubicBezTo>
                  <a:pt x="200789" y="194562"/>
                  <a:pt x="195567" y="189517"/>
                  <a:pt x="189192" y="189632"/>
                </a:cubicBezTo>
                <a:cubicBezTo>
                  <a:pt x="183060" y="189742"/>
                  <a:pt x="178082" y="194720"/>
                  <a:pt x="177960" y="200901"/>
                </a:cubicBezTo>
                <a:lnTo>
                  <a:pt x="177960" y="331412"/>
                </a:lnTo>
                <a:lnTo>
                  <a:pt x="153311" y="331412"/>
                </a:lnTo>
                <a:lnTo>
                  <a:pt x="153311" y="161989"/>
                </a:lnTo>
                <a:lnTo>
                  <a:pt x="183849" y="149020"/>
                </a:lnTo>
                <a:cubicBezTo>
                  <a:pt x="184396" y="148838"/>
                  <a:pt x="184882" y="148614"/>
                  <a:pt x="185428" y="148353"/>
                </a:cubicBezTo>
                <a:lnTo>
                  <a:pt x="185428" y="148353"/>
                </a:lnTo>
                <a:close/>
                <a:moveTo>
                  <a:pt x="396714" y="121377"/>
                </a:moveTo>
                <a:lnTo>
                  <a:pt x="492399" y="161989"/>
                </a:lnTo>
                <a:lnTo>
                  <a:pt x="492399" y="331412"/>
                </a:lnTo>
                <a:lnTo>
                  <a:pt x="467749" y="331412"/>
                </a:lnTo>
                <a:lnTo>
                  <a:pt x="467749" y="200901"/>
                </a:lnTo>
                <a:cubicBezTo>
                  <a:pt x="467749" y="194562"/>
                  <a:pt x="462588" y="189420"/>
                  <a:pt x="456274" y="189420"/>
                </a:cubicBezTo>
                <a:cubicBezTo>
                  <a:pt x="449960" y="189420"/>
                  <a:pt x="444799" y="194562"/>
                  <a:pt x="444799" y="200901"/>
                </a:cubicBezTo>
                <a:lnTo>
                  <a:pt x="444799" y="342875"/>
                </a:lnTo>
                <a:lnTo>
                  <a:pt x="444799" y="520051"/>
                </a:lnTo>
                <a:lnTo>
                  <a:pt x="404060" y="520051"/>
                </a:lnTo>
                <a:lnTo>
                  <a:pt x="404060" y="365291"/>
                </a:lnTo>
                <a:cubicBezTo>
                  <a:pt x="404060" y="358952"/>
                  <a:pt x="398899" y="353822"/>
                  <a:pt x="392585" y="353822"/>
                </a:cubicBezTo>
                <a:cubicBezTo>
                  <a:pt x="386271" y="353828"/>
                  <a:pt x="381110" y="358958"/>
                  <a:pt x="381110" y="365291"/>
                </a:cubicBezTo>
                <a:lnTo>
                  <a:pt x="381110" y="520039"/>
                </a:lnTo>
                <a:lnTo>
                  <a:pt x="328289" y="520039"/>
                </a:lnTo>
                <a:lnTo>
                  <a:pt x="328289" y="354356"/>
                </a:lnTo>
                <a:lnTo>
                  <a:pt x="364413" y="354356"/>
                </a:lnTo>
                <a:cubicBezTo>
                  <a:pt x="370728" y="354350"/>
                  <a:pt x="375888" y="349213"/>
                  <a:pt x="375888" y="342875"/>
                </a:cubicBezTo>
                <a:lnTo>
                  <a:pt x="375888" y="154424"/>
                </a:lnTo>
                <a:cubicBezTo>
                  <a:pt x="375888" y="149816"/>
                  <a:pt x="373096" y="145651"/>
                  <a:pt x="368846" y="143848"/>
                </a:cubicBezTo>
                <a:lnTo>
                  <a:pt x="358403" y="139403"/>
                </a:lnTo>
                <a:close/>
                <a:moveTo>
                  <a:pt x="117246" y="121389"/>
                </a:moveTo>
                <a:lnTo>
                  <a:pt x="151974" y="137649"/>
                </a:lnTo>
                <a:lnTo>
                  <a:pt x="137343" y="143848"/>
                </a:lnTo>
                <a:cubicBezTo>
                  <a:pt x="133092" y="145651"/>
                  <a:pt x="130360" y="149816"/>
                  <a:pt x="130360" y="154424"/>
                </a:cubicBezTo>
                <a:lnTo>
                  <a:pt x="130360" y="342887"/>
                </a:lnTo>
                <a:cubicBezTo>
                  <a:pt x="130360" y="349226"/>
                  <a:pt x="135460" y="354356"/>
                  <a:pt x="141835" y="354356"/>
                </a:cubicBezTo>
                <a:lnTo>
                  <a:pt x="177960" y="354356"/>
                </a:lnTo>
                <a:lnTo>
                  <a:pt x="177960" y="520039"/>
                </a:lnTo>
                <a:lnTo>
                  <a:pt x="132910" y="520039"/>
                </a:lnTo>
                <a:lnTo>
                  <a:pt x="132910" y="365291"/>
                </a:lnTo>
                <a:cubicBezTo>
                  <a:pt x="132910" y="358958"/>
                  <a:pt x="127749" y="353828"/>
                  <a:pt x="121436" y="353822"/>
                </a:cubicBezTo>
                <a:cubicBezTo>
                  <a:pt x="115121" y="353822"/>
                  <a:pt x="109961" y="358952"/>
                  <a:pt x="109961" y="365291"/>
                </a:cubicBezTo>
                <a:lnTo>
                  <a:pt x="109961" y="520051"/>
                </a:lnTo>
                <a:lnTo>
                  <a:pt x="69221" y="520051"/>
                </a:lnTo>
                <a:lnTo>
                  <a:pt x="69221" y="342887"/>
                </a:lnTo>
                <a:lnTo>
                  <a:pt x="69221" y="200901"/>
                </a:lnTo>
                <a:cubicBezTo>
                  <a:pt x="69100" y="194562"/>
                  <a:pt x="63878" y="189517"/>
                  <a:pt x="57503" y="189632"/>
                </a:cubicBezTo>
                <a:cubicBezTo>
                  <a:pt x="51371" y="189742"/>
                  <a:pt x="46392" y="194720"/>
                  <a:pt x="46271" y="200901"/>
                </a:cubicBezTo>
                <a:lnTo>
                  <a:pt x="46271" y="331412"/>
                </a:lnTo>
                <a:lnTo>
                  <a:pt x="21621" y="331412"/>
                </a:lnTo>
                <a:lnTo>
                  <a:pt x="21621" y="161995"/>
                </a:lnTo>
                <a:close/>
              </a:path>
            </a:pathLst>
          </a:custGeom>
          <a:solidFill>
            <a:schemeClr val="bg1"/>
          </a:solidFill>
          <a:ln w="22871" cap="rnd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2F3E909-3557-0C89-904B-F5966A43495D}"/>
              </a:ext>
            </a:extLst>
          </p:cNvPr>
          <p:cNvSpPr/>
          <p:nvPr/>
        </p:nvSpPr>
        <p:spPr>
          <a:xfrm>
            <a:off x="4038600" y="3165954"/>
            <a:ext cx="472389" cy="472389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FE7419F-C95C-F913-3D4B-BAE5AF75C8BD}"/>
              </a:ext>
            </a:extLst>
          </p:cNvPr>
          <p:cNvSpPr/>
          <p:nvPr/>
        </p:nvSpPr>
        <p:spPr>
          <a:xfrm>
            <a:off x="10359671" y="584055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5" name="Simulator Screen Recording - iPhone 16 Plus - 2025-01-25 at 20.50.25.mp4">
            <a:hlinkClick r:id="" action="ppaction://media"/>
            <a:extLst>
              <a:ext uri="{FF2B5EF4-FFF2-40B4-BE49-F238E27FC236}">
                <a16:creationId xmlns:a16="http://schemas.microsoft.com/office/drawing/2014/main" id="{CFD31942-1A73-DA22-AF0F-8A83A9F2995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73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01718" y="0"/>
            <a:ext cx="3163887" cy="6858000"/>
          </a:xfrm>
          <a:prstGeom prst="rect">
            <a:avLst/>
          </a:prstGeom>
        </p:spPr>
      </p:pic>
      <p:sp>
        <p:nvSpPr>
          <p:cNvPr id="7" name="TextBox 12">
            <a:extLst>
              <a:ext uri="{FF2B5EF4-FFF2-40B4-BE49-F238E27FC236}">
                <a16:creationId xmlns:a16="http://schemas.microsoft.com/office/drawing/2014/main" id="{C59F0D65-E7EE-CE9D-B57C-6A229C3D5B26}"/>
              </a:ext>
            </a:extLst>
          </p:cNvPr>
          <p:cNvSpPr txBox="1"/>
          <p:nvPr/>
        </p:nvSpPr>
        <p:spPr>
          <a:xfrm>
            <a:off x="8563975" y="4456143"/>
            <a:ext cx="2472904" cy="5667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Dodaj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navade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,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ki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jih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želiš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uvedit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v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svoj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vsak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dan.</a:t>
            </a:r>
          </a:p>
        </p:txBody>
      </p:sp>
    </p:spTree>
    <p:extLst>
      <p:ext uri="{BB962C8B-B14F-4D97-AF65-F5344CB8AC3E}">
        <p14:creationId xmlns:p14="http://schemas.microsoft.com/office/powerpoint/2010/main" val="4085189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4A58B-E2A4-3B5B-AEA4-31D3105E6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D079EA12-CB25-2006-BAE4-B970A0DDE2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06258E-AACD-0966-2143-BD2D16072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/>
              <a:t>RVIR 2024/25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7A0B4F-8C7A-5804-5605-6080EDBA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Recur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A8DC9-BE6A-747A-9755-89DD9BCC6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8</a:t>
            </a:fld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1837DC-1EDE-2843-8E13-C2B01C750B28}"/>
              </a:ext>
            </a:extLst>
          </p:cNvPr>
          <p:cNvSpPr txBox="1"/>
          <p:nvPr/>
        </p:nvSpPr>
        <p:spPr>
          <a:xfrm>
            <a:off x="125153" y="136069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Presentation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8FDBE99-72E1-5CA8-EF0C-30948772AFE8}"/>
              </a:ext>
            </a:extLst>
          </p:cNvPr>
          <p:cNvSpPr/>
          <p:nvPr/>
        </p:nvSpPr>
        <p:spPr>
          <a:xfrm>
            <a:off x="8153400" y="3078163"/>
            <a:ext cx="3270829" cy="2565400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AF6DAE-4AC7-BA80-B7D4-75F6136CA333}"/>
              </a:ext>
            </a:extLst>
          </p:cNvPr>
          <p:cNvSpPr txBox="1"/>
          <p:nvPr/>
        </p:nvSpPr>
        <p:spPr>
          <a:xfrm>
            <a:off x="8563975" y="4123601"/>
            <a:ext cx="2472904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 err="1">
                <a:solidFill>
                  <a:schemeClr val="bg1"/>
                </a:solidFill>
                <a:latin typeface="Montserrat"/>
                <a:ea typeface="Roboto Black"/>
                <a:cs typeface="Noto Sans"/>
              </a:rPr>
              <a:t>Poročilo</a:t>
            </a:r>
            <a:r>
              <a:rPr lang="en-US" sz="1600" b="1">
                <a:solidFill>
                  <a:schemeClr val="bg1"/>
                </a:solidFill>
                <a:latin typeface="Montserrat"/>
                <a:ea typeface="Roboto Black"/>
                <a:cs typeface="Noto Sans"/>
              </a:rPr>
              <a:t> </a:t>
            </a:r>
            <a:r>
              <a:rPr lang="en-US" sz="1600" b="1" err="1">
                <a:solidFill>
                  <a:schemeClr val="bg1"/>
                </a:solidFill>
                <a:latin typeface="Montserrat"/>
                <a:ea typeface="Roboto Black"/>
                <a:cs typeface="Noto Sans"/>
              </a:rPr>
              <a:t>Napredka</a:t>
            </a:r>
            <a:endParaRPr lang="sl-SI" err="1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EF121B-004D-CA74-115A-D9A7AFB01966}"/>
              </a:ext>
            </a:extLst>
          </p:cNvPr>
          <p:cNvSpPr txBox="1"/>
          <p:nvPr/>
        </p:nvSpPr>
        <p:spPr>
          <a:xfrm>
            <a:off x="8563975" y="4456143"/>
            <a:ext cx="2472904" cy="3184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Preglej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svoj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napredek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in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ga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 </a:t>
            </a:r>
            <a:r>
              <a:rPr lang="id-ID" sz="1100" err="1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izboljšaj</a:t>
            </a:r>
            <a:r>
              <a:rPr lang="id-ID" sz="1100">
                <a:solidFill>
                  <a:schemeClr val="bg1">
                    <a:lumMod val="85000"/>
                  </a:schemeClr>
                </a:solidFill>
                <a:latin typeface="Lato"/>
                <a:ea typeface="Lato"/>
                <a:cs typeface="Lato"/>
              </a:rPr>
              <a:t>.</a:t>
            </a:r>
            <a:endParaRPr lang="sl-SI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E69671FD-B0CA-3D38-685B-E1F16D329D7D}"/>
              </a:ext>
            </a:extLst>
          </p:cNvPr>
          <p:cNvSpPr/>
          <p:nvPr/>
        </p:nvSpPr>
        <p:spPr>
          <a:xfrm>
            <a:off x="8656498" y="3444600"/>
            <a:ext cx="516678" cy="543343"/>
          </a:xfrm>
          <a:custGeom>
            <a:avLst/>
            <a:gdLst>
              <a:gd name="connsiteX0" fmla="*/ 121436 w 516678"/>
              <a:gd name="connsiteY0" fmla="*/ -349 h 543343"/>
              <a:gd name="connsiteX1" fmla="*/ 61935 w 516678"/>
              <a:gd name="connsiteY1" fmla="*/ 59170 h 543343"/>
              <a:gd name="connsiteX2" fmla="*/ 88528 w 516678"/>
              <a:gd name="connsiteY2" fmla="*/ 108676 h 543343"/>
              <a:gd name="connsiteX3" fmla="*/ 5653 w 516678"/>
              <a:gd name="connsiteY3" fmla="*/ 143848 h 543343"/>
              <a:gd name="connsiteX4" fmla="*/ -1329 w 516678"/>
              <a:gd name="connsiteY4" fmla="*/ 154424 h 543343"/>
              <a:gd name="connsiteX5" fmla="*/ -1329 w 516678"/>
              <a:gd name="connsiteY5" fmla="*/ 342887 h 543343"/>
              <a:gd name="connsiteX6" fmla="*/ 10146 w 516678"/>
              <a:gd name="connsiteY6" fmla="*/ 354356 h 543343"/>
              <a:gd name="connsiteX7" fmla="*/ 46271 w 516678"/>
              <a:gd name="connsiteY7" fmla="*/ 354356 h 543343"/>
              <a:gd name="connsiteX8" fmla="*/ 46271 w 516678"/>
              <a:gd name="connsiteY8" fmla="*/ 531532 h 543343"/>
              <a:gd name="connsiteX9" fmla="*/ 57746 w 516678"/>
              <a:gd name="connsiteY9" fmla="*/ 542995 h 543343"/>
              <a:gd name="connsiteX10" fmla="*/ 121436 w 516678"/>
              <a:gd name="connsiteY10" fmla="*/ 542995 h 543343"/>
              <a:gd name="connsiteX11" fmla="*/ 121799 w 516678"/>
              <a:gd name="connsiteY11" fmla="*/ 542983 h 543343"/>
              <a:gd name="connsiteX12" fmla="*/ 188950 w 516678"/>
              <a:gd name="connsiteY12" fmla="*/ 542983 h 543343"/>
              <a:gd name="connsiteX13" fmla="*/ 189435 w 516678"/>
              <a:gd name="connsiteY13" fmla="*/ 542995 h 543343"/>
              <a:gd name="connsiteX14" fmla="*/ 253124 w 516678"/>
              <a:gd name="connsiteY14" fmla="*/ 542995 h 543343"/>
              <a:gd name="connsiteX15" fmla="*/ 316813 w 516678"/>
              <a:gd name="connsiteY15" fmla="*/ 542995 h 543343"/>
              <a:gd name="connsiteX16" fmla="*/ 317178 w 516678"/>
              <a:gd name="connsiteY16" fmla="*/ 542983 h 543343"/>
              <a:gd name="connsiteX17" fmla="*/ 392099 w 516678"/>
              <a:gd name="connsiteY17" fmla="*/ 542983 h 543343"/>
              <a:gd name="connsiteX18" fmla="*/ 392585 w 516678"/>
              <a:gd name="connsiteY18" fmla="*/ 542995 h 543343"/>
              <a:gd name="connsiteX19" fmla="*/ 456274 w 516678"/>
              <a:gd name="connsiteY19" fmla="*/ 542995 h 543343"/>
              <a:gd name="connsiteX20" fmla="*/ 467749 w 516678"/>
              <a:gd name="connsiteY20" fmla="*/ 531532 h 543343"/>
              <a:gd name="connsiteX21" fmla="*/ 467749 w 516678"/>
              <a:gd name="connsiteY21" fmla="*/ 354356 h 543343"/>
              <a:gd name="connsiteX22" fmla="*/ 503874 w 516678"/>
              <a:gd name="connsiteY22" fmla="*/ 354356 h 543343"/>
              <a:gd name="connsiteX23" fmla="*/ 515349 w 516678"/>
              <a:gd name="connsiteY23" fmla="*/ 342875 h 543343"/>
              <a:gd name="connsiteX24" fmla="*/ 515349 w 516678"/>
              <a:gd name="connsiteY24" fmla="*/ 154424 h 543343"/>
              <a:gd name="connsiteX25" fmla="*/ 508367 w 516678"/>
              <a:gd name="connsiteY25" fmla="*/ 143848 h 543343"/>
              <a:gd name="connsiteX26" fmla="*/ 424460 w 516678"/>
              <a:gd name="connsiteY26" fmla="*/ 108239 h 543343"/>
              <a:gd name="connsiteX27" fmla="*/ 448745 w 516678"/>
              <a:gd name="connsiteY27" fmla="*/ 67281 h 543343"/>
              <a:gd name="connsiteX28" fmla="*/ 452085 w 516678"/>
              <a:gd name="connsiteY28" fmla="*/ 59170 h 543343"/>
              <a:gd name="connsiteX29" fmla="*/ 448745 w 516678"/>
              <a:gd name="connsiteY29" fmla="*/ 51058 h 543343"/>
              <a:gd name="connsiteX30" fmla="*/ 392585 w 516678"/>
              <a:gd name="connsiteY30" fmla="*/ -349 h 543343"/>
              <a:gd name="connsiteX31" fmla="*/ 333085 w 516678"/>
              <a:gd name="connsiteY31" fmla="*/ 59170 h 543343"/>
              <a:gd name="connsiteX32" fmla="*/ 364110 w 516678"/>
              <a:gd name="connsiteY32" fmla="*/ 111359 h 543343"/>
              <a:gd name="connsiteX33" fmla="*/ 330050 w 516678"/>
              <a:gd name="connsiteY33" fmla="*/ 127364 h 543343"/>
              <a:gd name="connsiteX34" fmla="*/ 284999 w 516678"/>
              <a:gd name="connsiteY34" fmla="*/ 108239 h 543343"/>
              <a:gd name="connsiteX35" fmla="*/ 309285 w 516678"/>
              <a:gd name="connsiteY35" fmla="*/ 67281 h 543343"/>
              <a:gd name="connsiteX36" fmla="*/ 312625 w 516678"/>
              <a:gd name="connsiteY36" fmla="*/ 59170 h 543343"/>
              <a:gd name="connsiteX37" fmla="*/ 309285 w 516678"/>
              <a:gd name="connsiteY37" fmla="*/ 51058 h 543343"/>
              <a:gd name="connsiteX38" fmla="*/ 253124 w 516678"/>
              <a:gd name="connsiteY38" fmla="*/ -349 h 543343"/>
              <a:gd name="connsiteX39" fmla="*/ 193564 w 516678"/>
              <a:gd name="connsiteY39" fmla="*/ 59170 h 543343"/>
              <a:gd name="connsiteX40" fmla="*/ 220217 w 516678"/>
              <a:gd name="connsiteY40" fmla="*/ 108676 h 543343"/>
              <a:gd name="connsiteX41" fmla="*/ 180389 w 516678"/>
              <a:gd name="connsiteY41" fmla="*/ 125573 h 543343"/>
              <a:gd name="connsiteX42" fmla="*/ 149182 w 516678"/>
              <a:gd name="connsiteY42" fmla="*/ 110977 h 543343"/>
              <a:gd name="connsiteX43" fmla="*/ 177596 w 516678"/>
              <a:gd name="connsiteY43" fmla="*/ 67232 h 543343"/>
              <a:gd name="connsiteX44" fmla="*/ 180935 w 516678"/>
              <a:gd name="connsiteY44" fmla="*/ 59170 h 543343"/>
              <a:gd name="connsiteX45" fmla="*/ 177596 w 516678"/>
              <a:gd name="connsiteY45" fmla="*/ 51107 h 543343"/>
              <a:gd name="connsiteX46" fmla="*/ 121436 w 516678"/>
              <a:gd name="connsiteY46" fmla="*/ -349 h 543343"/>
              <a:gd name="connsiteX47" fmla="*/ 121436 w 516678"/>
              <a:gd name="connsiteY47" fmla="*/ 22595 h 543343"/>
              <a:gd name="connsiteX48" fmla="*/ 157985 w 516678"/>
              <a:gd name="connsiteY48" fmla="*/ 59170 h 543343"/>
              <a:gd name="connsiteX49" fmla="*/ 121436 w 516678"/>
              <a:gd name="connsiteY49" fmla="*/ 95738 h 543343"/>
              <a:gd name="connsiteX50" fmla="*/ 84886 w 516678"/>
              <a:gd name="connsiteY50" fmla="*/ 59170 h 543343"/>
              <a:gd name="connsiteX51" fmla="*/ 121436 w 516678"/>
              <a:gd name="connsiteY51" fmla="*/ 22595 h 543343"/>
              <a:gd name="connsiteX52" fmla="*/ 253124 w 516678"/>
              <a:gd name="connsiteY52" fmla="*/ 22595 h 543343"/>
              <a:gd name="connsiteX53" fmla="*/ 289674 w 516678"/>
              <a:gd name="connsiteY53" fmla="*/ 59170 h 543343"/>
              <a:gd name="connsiteX54" fmla="*/ 253124 w 516678"/>
              <a:gd name="connsiteY54" fmla="*/ 95738 h 543343"/>
              <a:gd name="connsiteX55" fmla="*/ 216513 w 516678"/>
              <a:gd name="connsiteY55" fmla="*/ 59170 h 543343"/>
              <a:gd name="connsiteX56" fmla="*/ 253124 w 516678"/>
              <a:gd name="connsiteY56" fmla="*/ 22595 h 543343"/>
              <a:gd name="connsiteX57" fmla="*/ 392585 w 516678"/>
              <a:gd name="connsiteY57" fmla="*/ 22595 h 543343"/>
              <a:gd name="connsiteX58" fmla="*/ 429135 w 516678"/>
              <a:gd name="connsiteY58" fmla="*/ 59170 h 543343"/>
              <a:gd name="connsiteX59" fmla="*/ 392585 w 516678"/>
              <a:gd name="connsiteY59" fmla="*/ 95738 h 543343"/>
              <a:gd name="connsiteX60" fmla="*/ 356035 w 516678"/>
              <a:gd name="connsiteY60" fmla="*/ 59170 h 543343"/>
              <a:gd name="connsiteX61" fmla="*/ 392585 w 516678"/>
              <a:gd name="connsiteY61" fmla="*/ 22595 h 543343"/>
              <a:gd name="connsiteX62" fmla="*/ 253124 w 516678"/>
              <a:gd name="connsiteY62" fmla="*/ 119623 h 543343"/>
              <a:gd name="connsiteX63" fmla="*/ 352939 w 516678"/>
              <a:gd name="connsiteY63" fmla="*/ 161989 h 543343"/>
              <a:gd name="connsiteX64" fmla="*/ 352939 w 516678"/>
              <a:gd name="connsiteY64" fmla="*/ 331412 h 543343"/>
              <a:gd name="connsiteX65" fmla="*/ 328289 w 516678"/>
              <a:gd name="connsiteY65" fmla="*/ 331412 h 543343"/>
              <a:gd name="connsiteX66" fmla="*/ 328289 w 516678"/>
              <a:gd name="connsiteY66" fmla="*/ 200901 h 543343"/>
              <a:gd name="connsiteX67" fmla="*/ 316570 w 516678"/>
              <a:gd name="connsiteY67" fmla="*/ 189632 h 543343"/>
              <a:gd name="connsiteX68" fmla="*/ 305338 w 516678"/>
              <a:gd name="connsiteY68" fmla="*/ 200901 h 543343"/>
              <a:gd name="connsiteX69" fmla="*/ 305338 w 516678"/>
              <a:gd name="connsiteY69" fmla="*/ 342875 h 543343"/>
              <a:gd name="connsiteX70" fmla="*/ 305338 w 516678"/>
              <a:gd name="connsiteY70" fmla="*/ 520051 h 543343"/>
              <a:gd name="connsiteX71" fmla="*/ 264599 w 516678"/>
              <a:gd name="connsiteY71" fmla="*/ 520051 h 543343"/>
              <a:gd name="connsiteX72" fmla="*/ 264599 w 516678"/>
              <a:gd name="connsiteY72" fmla="*/ 316707 h 543343"/>
              <a:gd name="connsiteX73" fmla="*/ 263203 w 516678"/>
              <a:gd name="connsiteY73" fmla="*/ 311310 h 543343"/>
              <a:gd name="connsiteX74" fmla="*/ 262899 w 516678"/>
              <a:gd name="connsiteY74" fmla="*/ 310709 h 543343"/>
              <a:gd name="connsiteX75" fmla="*/ 253124 w 516678"/>
              <a:gd name="connsiteY75" fmla="*/ 305238 h 543343"/>
              <a:gd name="connsiteX76" fmla="*/ 241649 w 516678"/>
              <a:gd name="connsiteY76" fmla="*/ 316707 h 543343"/>
              <a:gd name="connsiteX77" fmla="*/ 241649 w 516678"/>
              <a:gd name="connsiteY77" fmla="*/ 520051 h 543343"/>
              <a:gd name="connsiteX78" fmla="*/ 200910 w 516678"/>
              <a:gd name="connsiteY78" fmla="*/ 520051 h 543343"/>
              <a:gd name="connsiteX79" fmla="*/ 200910 w 516678"/>
              <a:gd name="connsiteY79" fmla="*/ 342887 h 543343"/>
              <a:gd name="connsiteX80" fmla="*/ 200910 w 516678"/>
              <a:gd name="connsiteY80" fmla="*/ 200901 h 543343"/>
              <a:gd name="connsiteX81" fmla="*/ 189192 w 516678"/>
              <a:gd name="connsiteY81" fmla="*/ 189632 h 543343"/>
              <a:gd name="connsiteX82" fmla="*/ 177960 w 516678"/>
              <a:gd name="connsiteY82" fmla="*/ 200901 h 543343"/>
              <a:gd name="connsiteX83" fmla="*/ 177960 w 516678"/>
              <a:gd name="connsiteY83" fmla="*/ 331412 h 543343"/>
              <a:gd name="connsiteX84" fmla="*/ 153311 w 516678"/>
              <a:gd name="connsiteY84" fmla="*/ 331412 h 543343"/>
              <a:gd name="connsiteX85" fmla="*/ 153311 w 516678"/>
              <a:gd name="connsiteY85" fmla="*/ 161989 h 543343"/>
              <a:gd name="connsiteX86" fmla="*/ 183849 w 516678"/>
              <a:gd name="connsiteY86" fmla="*/ 149020 h 543343"/>
              <a:gd name="connsiteX87" fmla="*/ 185428 w 516678"/>
              <a:gd name="connsiteY87" fmla="*/ 148353 h 543343"/>
              <a:gd name="connsiteX88" fmla="*/ 185428 w 516678"/>
              <a:gd name="connsiteY88" fmla="*/ 148353 h 543343"/>
              <a:gd name="connsiteX89" fmla="*/ 396714 w 516678"/>
              <a:gd name="connsiteY89" fmla="*/ 121377 h 543343"/>
              <a:gd name="connsiteX90" fmla="*/ 492399 w 516678"/>
              <a:gd name="connsiteY90" fmla="*/ 161989 h 543343"/>
              <a:gd name="connsiteX91" fmla="*/ 492399 w 516678"/>
              <a:gd name="connsiteY91" fmla="*/ 331412 h 543343"/>
              <a:gd name="connsiteX92" fmla="*/ 467749 w 516678"/>
              <a:gd name="connsiteY92" fmla="*/ 331412 h 543343"/>
              <a:gd name="connsiteX93" fmla="*/ 467749 w 516678"/>
              <a:gd name="connsiteY93" fmla="*/ 200901 h 543343"/>
              <a:gd name="connsiteX94" fmla="*/ 456274 w 516678"/>
              <a:gd name="connsiteY94" fmla="*/ 189420 h 543343"/>
              <a:gd name="connsiteX95" fmla="*/ 444799 w 516678"/>
              <a:gd name="connsiteY95" fmla="*/ 200901 h 543343"/>
              <a:gd name="connsiteX96" fmla="*/ 444799 w 516678"/>
              <a:gd name="connsiteY96" fmla="*/ 342875 h 543343"/>
              <a:gd name="connsiteX97" fmla="*/ 444799 w 516678"/>
              <a:gd name="connsiteY97" fmla="*/ 520051 h 543343"/>
              <a:gd name="connsiteX98" fmla="*/ 404060 w 516678"/>
              <a:gd name="connsiteY98" fmla="*/ 520051 h 543343"/>
              <a:gd name="connsiteX99" fmla="*/ 404060 w 516678"/>
              <a:gd name="connsiteY99" fmla="*/ 365291 h 543343"/>
              <a:gd name="connsiteX100" fmla="*/ 392585 w 516678"/>
              <a:gd name="connsiteY100" fmla="*/ 353822 h 543343"/>
              <a:gd name="connsiteX101" fmla="*/ 381110 w 516678"/>
              <a:gd name="connsiteY101" fmla="*/ 365291 h 543343"/>
              <a:gd name="connsiteX102" fmla="*/ 381110 w 516678"/>
              <a:gd name="connsiteY102" fmla="*/ 520039 h 543343"/>
              <a:gd name="connsiteX103" fmla="*/ 328289 w 516678"/>
              <a:gd name="connsiteY103" fmla="*/ 520039 h 543343"/>
              <a:gd name="connsiteX104" fmla="*/ 328289 w 516678"/>
              <a:gd name="connsiteY104" fmla="*/ 354356 h 543343"/>
              <a:gd name="connsiteX105" fmla="*/ 364413 w 516678"/>
              <a:gd name="connsiteY105" fmla="*/ 354356 h 543343"/>
              <a:gd name="connsiteX106" fmla="*/ 375888 w 516678"/>
              <a:gd name="connsiteY106" fmla="*/ 342875 h 543343"/>
              <a:gd name="connsiteX107" fmla="*/ 375888 w 516678"/>
              <a:gd name="connsiteY107" fmla="*/ 154424 h 543343"/>
              <a:gd name="connsiteX108" fmla="*/ 368846 w 516678"/>
              <a:gd name="connsiteY108" fmla="*/ 143848 h 543343"/>
              <a:gd name="connsiteX109" fmla="*/ 358403 w 516678"/>
              <a:gd name="connsiteY109" fmla="*/ 139403 h 543343"/>
              <a:gd name="connsiteX110" fmla="*/ 117246 w 516678"/>
              <a:gd name="connsiteY110" fmla="*/ 121389 h 543343"/>
              <a:gd name="connsiteX111" fmla="*/ 151974 w 516678"/>
              <a:gd name="connsiteY111" fmla="*/ 137649 h 543343"/>
              <a:gd name="connsiteX112" fmla="*/ 137343 w 516678"/>
              <a:gd name="connsiteY112" fmla="*/ 143848 h 543343"/>
              <a:gd name="connsiteX113" fmla="*/ 130360 w 516678"/>
              <a:gd name="connsiteY113" fmla="*/ 154424 h 543343"/>
              <a:gd name="connsiteX114" fmla="*/ 130360 w 516678"/>
              <a:gd name="connsiteY114" fmla="*/ 342887 h 543343"/>
              <a:gd name="connsiteX115" fmla="*/ 141835 w 516678"/>
              <a:gd name="connsiteY115" fmla="*/ 354356 h 543343"/>
              <a:gd name="connsiteX116" fmla="*/ 177960 w 516678"/>
              <a:gd name="connsiteY116" fmla="*/ 354356 h 543343"/>
              <a:gd name="connsiteX117" fmla="*/ 177960 w 516678"/>
              <a:gd name="connsiteY117" fmla="*/ 520039 h 543343"/>
              <a:gd name="connsiteX118" fmla="*/ 132910 w 516678"/>
              <a:gd name="connsiteY118" fmla="*/ 520039 h 543343"/>
              <a:gd name="connsiteX119" fmla="*/ 132910 w 516678"/>
              <a:gd name="connsiteY119" fmla="*/ 365291 h 543343"/>
              <a:gd name="connsiteX120" fmla="*/ 121436 w 516678"/>
              <a:gd name="connsiteY120" fmla="*/ 353822 h 543343"/>
              <a:gd name="connsiteX121" fmla="*/ 109961 w 516678"/>
              <a:gd name="connsiteY121" fmla="*/ 365291 h 543343"/>
              <a:gd name="connsiteX122" fmla="*/ 109961 w 516678"/>
              <a:gd name="connsiteY122" fmla="*/ 520051 h 543343"/>
              <a:gd name="connsiteX123" fmla="*/ 69221 w 516678"/>
              <a:gd name="connsiteY123" fmla="*/ 520051 h 543343"/>
              <a:gd name="connsiteX124" fmla="*/ 69221 w 516678"/>
              <a:gd name="connsiteY124" fmla="*/ 342887 h 543343"/>
              <a:gd name="connsiteX125" fmla="*/ 69221 w 516678"/>
              <a:gd name="connsiteY125" fmla="*/ 200901 h 543343"/>
              <a:gd name="connsiteX126" fmla="*/ 57503 w 516678"/>
              <a:gd name="connsiteY126" fmla="*/ 189632 h 543343"/>
              <a:gd name="connsiteX127" fmla="*/ 46271 w 516678"/>
              <a:gd name="connsiteY127" fmla="*/ 200901 h 543343"/>
              <a:gd name="connsiteX128" fmla="*/ 46271 w 516678"/>
              <a:gd name="connsiteY128" fmla="*/ 331412 h 543343"/>
              <a:gd name="connsiteX129" fmla="*/ 21621 w 516678"/>
              <a:gd name="connsiteY129" fmla="*/ 331412 h 543343"/>
              <a:gd name="connsiteX130" fmla="*/ 21621 w 516678"/>
              <a:gd name="connsiteY130" fmla="*/ 161995 h 543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516678" h="543343">
                <a:moveTo>
                  <a:pt x="121436" y="-349"/>
                </a:moveTo>
                <a:cubicBezTo>
                  <a:pt x="88711" y="-349"/>
                  <a:pt x="61935" y="26426"/>
                  <a:pt x="61935" y="59170"/>
                </a:cubicBezTo>
                <a:cubicBezTo>
                  <a:pt x="61935" y="79764"/>
                  <a:pt x="72500" y="97978"/>
                  <a:pt x="88528" y="108676"/>
                </a:cubicBezTo>
                <a:lnTo>
                  <a:pt x="5653" y="143848"/>
                </a:lnTo>
                <a:cubicBezTo>
                  <a:pt x="1404" y="145651"/>
                  <a:pt x="-1329" y="149816"/>
                  <a:pt x="-1329" y="154424"/>
                </a:cubicBezTo>
                <a:lnTo>
                  <a:pt x="-1329" y="342887"/>
                </a:lnTo>
                <a:cubicBezTo>
                  <a:pt x="-1329" y="349220"/>
                  <a:pt x="3832" y="354350"/>
                  <a:pt x="10146" y="354356"/>
                </a:cubicBezTo>
                <a:lnTo>
                  <a:pt x="46271" y="354356"/>
                </a:lnTo>
                <a:lnTo>
                  <a:pt x="46271" y="531532"/>
                </a:lnTo>
                <a:cubicBezTo>
                  <a:pt x="46271" y="537865"/>
                  <a:pt x="51432" y="543001"/>
                  <a:pt x="57746" y="542995"/>
                </a:cubicBezTo>
                <a:lnTo>
                  <a:pt x="121436" y="542995"/>
                </a:lnTo>
                <a:cubicBezTo>
                  <a:pt x="121556" y="542995"/>
                  <a:pt x="121678" y="542989"/>
                  <a:pt x="121799" y="542983"/>
                </a:cubicBezTo>
                <a:lnTo>
                  <a:pt x="188950" y="542983"/>
                </a:lnTo>
                <a:cubicBezTo>
                  <a:pt x="189071" y="542995"/>
                  <a:pt x="189253" y="542995"/>
                  <a:pt x="189435" y="542995"/>
                </a:cubicBezTo>
                <a:lnTo>
                  <a:pt x="253124" y="542995"/>
                </a:lnTo>
                <a:lnTo>
                  <a:pt x="316813" y="542995"/>
                </a:lnTo>
                <a:cubicBezTo>
                  <a:pt x="316935" y="542995"/>
                  <a:pt x="317057" y="542989"/>
                  <a:pt x="317178" y="542983"/>
                </a:cubicBezTo>
                <a:lnTo>
                  <a:pt x="392099" y="542983"/>
                </a:lnTo>
                <a:cubicBezTo>
                  <a:pt x="392282" y="542995"/>
                  <a:pt x="392403" y="542995"/>
                  <a:pt x="392585" y="542995"/>
                </a:cubicBezTo>
                <a:lnTo>
                  <a:pt x="456274" y="542995"/>
                </a:lnTo>
                <a:cubicBezTo>
                  <a:pt x="462588" y="543001"/>
                  <a:pt x="467749" y="537865"/>
                  <a:pt x="467749" y="531532"/>
                </a:cubicBezTo>
                <a:lnTo>
                  <a:pt x="467749" y="354356"/>
                </a:lnTo>
                <a:lnTo>
                  <a:pt x="503874" y="354356"/>
                </a:lnTo>
                <a:cubicBezTo>
                  <a:pt x="510188" y="354350"/>
                  <a:pt x="515349" y="349213"/>
                  <a:pt x="515349" y="342875"/>
                </a:cubicBezTo>
                <a:lnTo>
                  <a:pt x="515349" y="154424"/>
                </a:lnTo>
                <a:cubicBezTo>
                  <a:pt x="515349" y="149816"/>
                  <a:pt x="512617" y="145651"/>
                  <a:pt x="508367" y="143848"/>
                </a:cubicBezTo>
                <a:lnTo>
                  <a:pt x="424460" y="108239"/>
                </a:lnTo>
                <a:cubicBezTo>
                  <a:pt x="437270" y="98846"/>
                  <a:pt x="446074" y="84014"/>
                  <a:pt x="448745" y="67281"/>
                </a:cubicBezTo>
                <a:cubicBezTo>
                  <a:pt x="450871" y="65126"/>
                  <a:pt x="452085" y="62211"/>
                  <a:pt x="452085" y="59170"/>
                </a:cubicBezTo>
                <a:cubicBezTo>
                  <a:pt x="452085" y="56128"/>
                  <a:pt x="450871" y="53207"/>
                  <a:pt x="448745" y="51058"/>
                </a:cubicBezTo>
                <a:cubicBezTo>
                  <a:pt x="444253" y="22686"/>
                  <a:pt x="422152" y="-349"/>
                  <a:pt x="392585" y="-349"/>
                </a:cubicBezTo>
                <a:cubicBezTo>
                  <a:pt x="359860" y="-349"/>
                  <a:pt x="333085" y="26426"/>
                  <a:pt x="333085" y="59170"/>
                </a:cubicBezTo>
                <a:cubicBezTo>
                  <a:pt x="333085" y="81597"/>
                  <a:pt x="345653" y="101214"/>
                  <a:pt x="364110" y="111359"/>
                </a:cubicBezTo>
                <a:lnTo>
                  <a:pt x="330050" y="127364"/>
                </a:lnTo>
                <a:lnTo>
                  <a:pt x="284999" y="108239"/>
                </a:lnTo>
                <a:cubicBezTo>
                  <a:pt x="297810" y="98846"/>
                  <a:pt x="306614" y="84014"/>
                  <a:pt x="309285" y="67281"/>
                </a:cubicBezTo>
                <a:cubicBezTo>
                  <a:pt x="311410" y="65126"/>
                  <a:pt x="312625" y="62211"/>
                  <a:pt x="312625" y="59170"/>
                </a:cubicBezTo>
                <a:cubicBezTo>
                  <a:pt x="312625" y="56128"/>
                  <a:pt x="311410" y="53207"/>
                  <a:pt x="309285" y="51058"/>
                </a:cubicBezTo>
                <a:cubicBezTo>
                  <a:pt x="304792" y="22686"/>
                  <a:pt x="282692" y="-349"/>
                  <a:pt x="253124" y="-349"/>
                </a:cubicBezTo>
                <a:cubicBezTo>
                  <a:pt x="220339" y="-349"/>
                  <a:pt x="193564" y="26426"/>
                  <a:pt x="193564" y="59170"/>
                </a:cubicBezTo>
                <a:cubicBezTo>
                  <a:pt x="193564" y="79764"/>
                  <a:pt x="204189" y="97978"/>
                  <a:pt x="220217" y="108676"/>
                </a:cubicBezTo>
                <a:lnTo>
                  <a:pt x="180389" y="125573"/>
                </a:lnTo>
                <a:lnTo>
                  <a:pt x="149182" y="110977"/>
                </a:lnTo>
                <a:cubicBezTo>
                  <a:pt x="164239" y="101906"/>
                  <a:pt x="174681" y="85726"/>
                  <a:pt x="177596" y="67232"/>
                </a:cubicBezTo>
                <a:cubicBezTo>
                  <a:pt x="179721" y="65095"/>
                  <a:pt x="180935" y="62193"/>
                  <a:pt x="180935" y="59170"/>
                </a:cubicBezTo>
                <a:cubicBezTo>
                  <a:pt x="180935" y="56146"/>
                  <a:pt x="179721" y="53244"/>
                  <a:pt x="177596" y="51107"/>
                </a:cubicBezTo>
                <a:cubicBezTo>
                  <a:pt x="173103" y="22711"/>
                  <a:pt x="151003" y="-349"/>
                  <a:pt x="121436" y="-349"/>
                </a:cubicBezTo>
                <a:close/>
                <a:moveTo>
                  <a:pt x="121436" y="22595"/>
                </a:moveTo>
                <a:cubicBezTo>
                  <a:pt x="141775" y="22595"/>
                  <a:pt x="157985" y="38830"/>
                  <a:pt x="157985" y="59170"/>
                </a:cubicBezTo>
                <a:cubicBezTo>
                  <a:pt x="157985" y="79509"/>
                  <a:pt x="141775" y="95738"/>
                  <a:pt x="121436" y="95738"/>
                </a:cubicBezTo>
                <a:cubicBezTo>
                  <a:pt x="101096" y="95738"/>
                  <a:pt x="84886" y="79509"/>
                  <a:pt x="84886" y="59170"/>
                </a:cubicBezTo>
                <a:cubicBezTo>
                  <a:pt x="84886" y="38830"/>
                  <a:pt x="101096" y="22595"/>
                  <a:pt x="121436" y="22595"/>
                </a:cubicBezTo>
                <a:close/>
                <a:moveTo>
                  <a:pt x="253124" y="22595"/>
                </a:moveTo>
                <a:cubicBezTo>
                  <a:pt x="273463" y="22595"/>
                  <a:pt x="289674" y="38830"/>
                  <a:pt x="289674" y="59170"/>
                </a:cubicBezTo>
                <a:cubicBezTo>
                  <a:pt x="289674" y="79509"/>
                  <a:pt x="273463" y="95738"/>
                  <a:pt x="253124" y="95738"/>
                </a:cubicBezTo>
                <a:cubicBezTo>
                  <a:pt x="232785" y="95738"/>
                  <a:pt x="216513" y="79509"/>
                  <a:pt x="216513" y="59170"/>
                </a:cubicBezTo>
                <a:cubicBezTo>
                  <a:pt x="216513" y="38830"/>
                  <a:pt x="232785" y="22595"/>
                  <a:pt x="253124" y="22595"/>
                </a:cubicBezTo>
                <a:close/>
                <a:moveTo>
                  <a:pt x="392585" y="22595"/>
                </a:moveTo>
                <a:cubicBezTo>
                  <a:pt x="412925" y="22595"/>
                  <a:pt x="429135" y="38830"/>
                  <a:pt x="429135" y="59170"/>
                </a:cubicBezTo>
                <a:cubicBezTo>
                  <a:pt x="429135" y="79509"/>
                  <a:pt x="412925" y="95738"/>
                  <a:pt x="392585" y="95738"/>
                </a:cubicBezTo>
                <a:cubicBezTo>
                  <a:pt x="372246" y="95738"/>
                  <a:pt x="356035" y="79509"/>
                  <a:pt x="356035" y="59170"/>
                </a:cubicBezTo>
                <a:cubicBezTo>
                  <a:pt x="356035" y="38830"/>
                  <a:pt x="372246" y="22595"/>
                  <a:pt x="392585" y="22595"/>
                </a:cubicBezTo>
                <a:close/>
                <a:moveTo>
                  <a:pt x="253124" y="119623"/>
                </a:moveTo>
                <a:lnTo>
                  <a:pt x="352939" y="161989"/>
                </a:lnTo>
                <a:lnTo>
                  <a:pt x="352939" y="331412"/>
                </a:lnTo>
                <a:lnTo>
                  <a:pt x="328289" y="331412"/>
                </a:lnTo>
                <a:lnTo>
                  <a:pt x="328289" y="200901"/>
                </a:lnTo>
                <a:cubicBezTo>
                  <a:pt x="328167" y="194562"/>
                  <a:pt x="322946" y="189517"/>
                  <a:pt x="316570" y="189632"/>
                </a:cubicBezTo>
                <a:cubicBezTo>
                  <a:pt x="310378" y="189742"/>
                  <a:pt x="305399" y="194720"/>
                  <a:pt x="305338" y="200901"/>
                </a:cubicBezTo>
                <a:lnTo>
                  <a:pt x="305338" y="342875"/>
                </a:lnTo>
                <a:lnTo>
                  <a:pt x="305338" y="520051"/>
                </a:lnTo>
                <a:lnTo>
                  <a:pt x="264599" y="520051"/>
                </a:lnTo>
                <a:lnTo>
                  <a:pt x="264599" y="316707"/>
                </a:lnTo>
                <a:cubicBezTo>
                  <a:pt x="264599" y="314825"/>
                  <a:pt x="264114" y="312973"/>
                  <a:pt x="263203" y="311310"/>
                </a:cubicBezTo>
                <a:cubicBezTo>
                  <a:pt x="263142" y="311103"/>
                  <a:pt x="263021" y="310903"/>
                  <a:pt x="262899" y="310709"/>
                </a:cubicBezTo>
                <a:cubicBezTo>
                  <a:pt x="260774" y="307309"/>
                  <a:pt x="257071" y="305238"/>
                  <a:pt x="253124" y="305238"/>
                </a:cubicBezTo>
                <a:cubicBezTo>
                  <a:pt x="246749" y="305244"/>
                  <a:pt x="241649" y="310375"/>
                  <a:pt x="241649" y="316707"/>
                </a:cubicBezTo>
                <a:lnTo>
                  <a:pt x="241649" y="520051"/>
                </a:lnTo>
                <a:lnTo>
                  <a:pt x="200910" y="520051"/>
                </a:lnTo>
                <a:lnTo>
                  <a:pt x="200910" y="342887"/>
                </a:lnTo>
                <a:lnTo>
                  <a:pt x="200910" y="200901"/>
                </a:lnTo>
                <a:cubicBezTo>
                  <a:pt x="200789" y="194562"/>
                  <a:pt x="195567" y="189517"/>
                  <a:pt x="189192" y="189632"/>
                </a:cubicBezTo>
                <a:cubicBezTo>
                  <a:pt x="183060" y="189742"/>
                  <a:pt x="178082" y="194720"/>
                  <a:pt x="177960" y="200901"/>
                </a:cubicBezTo>
                <a:lnTo>
                  <a:pt x="177960" y="331412"/>
                </a:lnTo>
                <a:lnTo>
                  <a:pt x="153311" y="331412"/>
                </a:lnTo>
                <a:lnTo>
                  <a:pt x="153311" y="161989"/>
                </a:lnTo>
                <a:lnTo>
                  <a:pt x="183849" y="149020"/>
                </a:lnTo>
                <a:cubicBezTo>
                  <a:pt x="184396" y="148838"/>
                  <a:pt x="184882" y="148614"/>
                  <a:pt x="185428" y="148353"/>
                </a:cubicBezTo>
                <a:lnTo>
                  <a:pt x="185428" y="148353"/>
                </a:lnTo>
                <a:close/>
                <a:moveTo>
                  <a:pt x="396714" y="121377"/>
                </a:moveTo>
                <a:lnTo>
                  <a:pt x="492399" y="161989"/>
                </a:lnTo>
                <a:lnTo>
                  <a:pt x="492399" y="331412"/>
                </a:lnTo>
                <a:lnTo>
                  <a:pt x="467749" y="331412"/>
                </a:lnTo>
                <a:lnTo>
                  <a:pt x="467749" y="200901"/>
                </a:lnTo>
                <a:cubicBezTo>
                  <a:pt x="467749" y="194562"/>
                  <a:pt x="462588" y="189420"/>
                  <a:pt x="456274" y="189420"/>
                </a:cubicBezTo>
                <a:cubicBezTo>
                  <a:pt x="449960" y="189420"/>
                  <a:pt x="444799" y="194562"/>
                  <a:pt x="444799" y="200901"/>
                </a:cubicBezTo>
                <a:lnTo>
                  <a:pt x="444799" y="342875"/>
                </a:lnTo>
                <a:lnTo>
                  <a:pt x="444799" y="520051"/>
                </a:lnTo>
                <a:lnTo>
                  <a:pt x="404060" y="520051"/>
                </a:lnTo>
                <a:lnTo>
                  <a:pt x="404060" y="365291"/>
                </a:lnTo>
                <a:cubicBezTo>
                  <a:pt x="404060" y="358952"/>
                  <a:pt x="398899" y="353822"/>
                  <a:pt x="392585" y="353822"/>
                </a:cubicBezTo>
                <a:cubicBezTo>
                  <a:pt x="386271" y="353828"/>
                  <a:pt x="381110" y="358958"/>
                  <a:pt x="381110" y="365291"/>
                </a:cubicBezTo>
                <a:lnTo>
                  <a:pt x="381110" y="520039"/>
                </a:lnTo>
                <a:lnTo>
                  <a:pt x="328289" y="520039"/>
                </a:lnTo>
                <a:lnTo>
                  <a:pt x="328289" y="354356"/>
                </a:lnTo>
                <a:lnTo>
                  <a:pt x="364413" y="354356"/>
                </a:lnTo>
                <a:cubicBezTo>
                  <a:pt x="370728" y="354350"/>
                  <a:pt x="375888" y="349213"/>
                  <a:pt x="375888" y="342875"/>
                </a:cubicBezTo>
                <a:lnTo>
                  <a:pt x="375888" y="154424"/>
                </a:lnTo>
                <a:cubicBezTo>
                  <a:pt x="375888" y="149816"/>
                  <a:pt x="373096" y="145651"/>
                  <a:pt x="368846" y="143848"/>
                </a:cubicBezTo>
                <a:lnTo>
                  <a:pt x="358403" y="139403"/>
                </a:lnTo>
                <a:close/>
                <a:moveTo>
                  <a:pt x="117246" y="121389"/>
                </a:moveTo>
                <a:lnTo>
                  <a:pt x="151974" y="137649"/>
                </a:lnTo>
                <a:lnTo>
                  <a:pt x="137343" y="143848"/>
                </a:lnTo>
                <a:cubicBezTo>
                  <a:pt x="133092" y="145651"/>
                  <a:pt x="130360" y="149816"/>
                  <a:pt x="130360" y="154424"/>
                </a:cubicBezTo>
                <a:lnTo>
                  <a:pt x="130360" y="342887"/>
                </a:lnTo>
                <a:cubicBezTo>
                  <a:pt x="130360" y="349226"/>
                  <a:pt x="135460" y="354356"/>
                  <a:pt x="141835" y="354356"/>
                </a:cubicBezTo>
                <a:lnTo>
                  <a:pt x="177960" y="354356"/>
                </a:lnTo>
                <a:lnTo>
                  <a:pt x="177960" y="520039"/>
                </a:lnTo>
                <a:lnTo>
                  <a:pt x="132910" y="520039"/>
                </a:lnTo>
                <a:lnTo>
                  <a:pt x="132910" y="365291"/>
                </a:lnTo>
                <a:cubicBezTo>
                  <a:pt x="132910" y="358958"/>
                  <a:pt x="127749" y="353828"/>
                  <a:pt x="121436" y="353822"/>
                </a:cubicBezTo>
                <a:cubicBezTo>
                  <a:pt x="115121" y="353822"/>
                  <a:pt x="109961" y="358952"/>
                  <a:pt x="109961" y="365291"/>
                </a:cubicBezTo>
                <a:lnTo>
                  <a:pt x="109961" y="520051"/>
                </a:lnTo>
                <a:lnTo>
                  <a:pt x="69221" y="520051"/>
                </a:lnTo>
                <a:lnTo>
                  <a:pt x="69221" y="342887"/>
                </a:lnTo>
                <a:lnTo>
                  <a:pt x="69221" y="200901"/>
                </a:lnTo>
                <a:cubicBezTo>
                  <a:pt x="69100" y="194562"/>
                  <a:pt x="63878" y="189517"/>
                  <a:pt x="57503" y="189632"/>
                </a:cubicBezTo>
                <a:cubicBezTo>
                  <a:pt x="51371" y="189742"/>
                  <a:pt x="46392" y="194720"/>
                  <a:pt x="46271" y="200901"/>
                </a:cubicBezTo>
                <a:lnTo>
                  <a:pt x="46271" y="331412"/>
                </a:lnTo>
                <a:lnTo>
                  <a:pt x="21621" y="331412"/>
                </a:lnTo>
                <a:lnTo>
                  <a:pt x="21621" y="161995"/>
                </a:lnTo>
                <a:close/>
              </a:path>
            </a:pathLst>
          </a:custGeom>
          <a:solidFill>
            <a:schemeClr val="bg1"/>
          </a:solidFill>
          <a:ln w="22871" cap="rnd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60CD740-7901-E18B-C0F0-D61FF91482A1}"/>
              </a:ext>
            </a:extLst>
          </p:cNvPr>
          <p:cNvSpPr/>
          <p:nvPr/>
        </p:nvSpPr>
        <p:spPr>
          <a:xfrm>
            <a:off x="4038600" y="3165954"/>
            <a:ext cx="472389" cy="472389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DB485BD-BFC2-81B1-7EBC-1346BD44A2FF}"/>
              </a:ext>
            </a:extLst>
          </p:cNvPr>
          <p:cNvSpPr/>
          <p:nvPr/>
        </p:nvSpPr>
        <p:spPr>
          <a:xfrm>
            <a:off x="10359671" y="584055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5" name="Simulator Screen Recording - iPhone 16 Plus - 2025-01-25 at 20.51.42.mp4">
            <a:hlinkClick r:id="" action="ppaction://media"/>
            <a:extLst>
              <a:ext uri="{FF2B5EF4-FFF2-40B4-BE49-F238E27FC236}">
                <a16:creationId xmlns:a16="http://schemas.microsoft.com/office/drawing/2014/main" id="{C006C560-2BFD-C21F-56B9-1B05A352D3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3263" y="0"/>
            <a:ext cx="3163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72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8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52A3E-9062-9C1C-83B3-BCD50C9C8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5E8CBF5-10D3-558D-D592-3267FAD8F78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1FED05-9A04-6588-50FA-D83059F4F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D"/>
              <a:t>RVIR 2024/25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BDCCE2-8AD3-85A2-930C-AE309CBFC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Recur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F19AF-6607-A6A1-7827-6D82F3CDA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D32A5-F789-4C97-897A-F9C478FDB96B}" type="slidenum">
              <a:rPr lang="en-ID" smtClean="0"/>
              <a:t>9</a:t>
            </a:fld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9EA50E-91A3-E69D-F45E-0F44452CBFC6}"/>
              </a:ext>
            </a:extLst>
          </p:cNvPr>
          <p:cNvSpPr txBox="1"/>
          <p:nvPr/>
        </p:nvSpPr>
        <p:spPr>
          <a:xfrm>
            <a:off x="125153" y="136069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Presentation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E95EC8-6DE6-CFB0-E58B-7C71216A7496}"/>
              </a:ext>
            </a:extLst>
          </p:cNvPr>
          <p:cNvSpPr/>
          <p:nvPr/>
        </p:nvSpPr>
        <p:spPr>
          <a:xfrm>
            <a:off x="8153400" y="3078163"/>
            <a:ext cx="3270829" cy="2565400"/>
          </a:xfrm>
          <a:prstGeom prst="rect">
            <a:avLst/>
          </a:prstGeom>
          <a:solidFill>
            <a:srgbClr val="4955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A889D5-2C54-63AE-6F05-4B0236F5CB78}"/>
              </a:ext>
            </a:extLst>
          </p:cNvPr>
          <p:cNvSpPr txBox="1"/>
          <p:nvPr/>
        </p:nvSpPr>
        <p:spPr>
          <a:xfrm>
            <a:off x="8563975" y="4123601"/>
            <a:ext cx="2472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err="1">
                <a:solidFill>
                  <a:schemeClr val="bg1"/>
                </a:solidFill>
                <a:latin typeface="Montserrat" panose="00000500000000000000" pitchFamily="2" charset="0"/>
                <a:ea typeface="Roboto Black" panose="02000000000000000000" pitchFamily="2" charset="0"/>
                <a:cs typeface="Noto Sans" panose="020B0502040504020204" pitchFamily="34" charset="0"/>
              </a:rPr>
              <a:t>Izzivi</a:t>
            </a:r>
            <a:endParaRPr lang="en-ID" sz="1600" b="1">
              <a:solidFill>
                <a:schemeClr val="bg1"/>
              </a:solidFill>
              <a:latin typeface="Montserrat" panose="00000500000000000000" pitchFamily="2" charset="0"/>
              <a:ea typeface="Roboto Black" panose="02000000000000000000" pitchFamily="2" charset="0"/>
              <a:cs typeface="Noto Sans" panose="020B050204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E30F98-7F4D-2374-B3E0-3A792069D7B7}"/>
              </a:ext>
            </a:extLst>
          </p:cNvPr>
          <p:cNvSpPr txBox="1"/>
          <p:nvPr/>
        </p:nvSpPr>
        <p:spPr>
          <a:xfrm>
            <a:off x="8563975" y="4456143"/>
            <a:ext cx="2472904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Pridružite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se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zanimivim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izzivom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za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dodatno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 </a:t>
            </a:r>
            <a:r>
              <a:rPr lang="de-DE" sz="1100" err="1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motivacijo</a:t>
            </a:r>
            <a:r>
              <a:rPr lang="de-DE" sz="1100">
                <a:solidFill>
                  <a:schemeClr val="bg1">
                    <a:lumMod val="85000"/>
                  </a:schemeClr>
                </a:solidFill>
                <a:latin typeface="Lato" panose="020F0502020204030203" pitchFamily="34" charset="0"/>
              </a:rPr>
              <a:t>. 🏆</a:t>
            </a:r>
          </a:p>
          <a:p>
            <a:pPr>
              <a:lnSpc>
                <a:spcPct val="150000"/>
              </a:lnSpc>
            </a:pPr>
            <a:endParaRPr lang="id-ID" sz="1100">
              <a:solidFill>
                <a:schemeClr val="bg1">
                  <a:lumMod val="85000"/>
                </a:schemeClr>
              </a:solidFill>
              <a:latin typeface="Lato" panose="020F0502020204030203" pitchFamily="34" charset="0"/>
            </a:endParaRPr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5527885D-AED0-A25B-B150-A532DA2E31B8}"/>
              </a:ext>
            </a:extLst>
          </p:cNvPr>
          <p:cNvSpPr/>
          <p:nvPr/>
        </p:nvSpPr>
        <p:spPr>
          <a:xfrm>
            <a:off x="8656498" y="3444600"/>
            <a:ext cx="516678" cy="543343"/>
          </a:xfrm>
          <a:custGeom>
            <a:avLst/>
            <a:gdLst>
              <a:gd name="connsiteX0" fmla="*/ 121436 w 516678"/>
              <a:gd name="connsiteY0" fmla="*/ -349 h 543343"/>
              <a:gd name="connsiteX1" fmla="*/ 61935 w 516678"/>
              <a:gd name="connsiteY1" fmla="*/ 59170 h 543343"/>
              <a:gd name="connsiteX2" fmla="*/ 88528 w 516678"/>
              <a:gd name="connsiteY2" fmla="*/ 108676 h 543343"/>
              <a:gd name="connsiteX3" fmla="*/ 5653 w 516678"/>
              <a:gd name="connsiteY3" fmla="*/ 143848 h 543343"/>
              <a:gd name="connsiteX4" fmla="*/ -1329 w 516678"/>
              <a:gd name="connsiteY4" fmla="*/ 154424 h 543343"/>
              <a:gd name="connsiteX5" fmla="*/ -1329 w 516678"/>
              <a:gd name="connsiteY5" fmla="*/ 342887 h 543343"/>
              <a:gd name="connsiteX6" fmla="*/ 10146 w 516678"/>
              <a:gd name="connsiteY6" fmla="*/ 354356 h 543343"/>
              <a:gd name="connsiteX7" fmla="*/ 46271 w 516678"/>
              <a:gd name="connsiteY7" fmla="*/ 354356 h 543343"/>
              <a:gd name="connsiteX8" fmla="*/ 46271 w 516678"/>
              <a:gd name="connsiteY8" fmla="*/ 531532 h 543343"/>
              <a:gd name="connsiteX9" fmla="*/ 57746 w 516678"/>
              <a:gd name="connsiteY9" fmla="*/ 542995 h 543343"/>
              <a:gd name="connsiteX10" fmla="*/ 121436 w 516678"/>
              <a:gd name="connsiteY10" fmla="*/ 542995 h 543343"/>
              <a:gd name="connsiteX11" fmla="*/ 121799 w 516678"/>
              <a:gd name="connsiteY11" fmla="*/ 542983 h 543343"/>
              <a:gd name="connsiteX12" fmla="*/ 188950 w 516678"/>
              <a:gd name="connsiteY12" fmla="*/ 542983 h 543343"/>
              <a:gd name="connsiteX13" fmla="*/ 189435 w 516678"/>
              <a:gd name="connsiteY13" fmla="*/ 542995 h 543343"/>
              <a:gd name="connsiteX14" fmla="*/ 253124 w 516678"/>
              <a:gd name="connsiteY14" fmla="*/ 542995 h 543343"/>
              <a:gd name="connsiteX15" fmla="*/ 316813 w 516678"/>
              <a:gd name="connsiteY15" fmla="*/ 542995 h 543343"/>
              <a:gd name="connsiteX16" fmla="*/ 317178 w 516678"/>
              <a:gd name="connsiteY16" fmla="*/ 542983 h 543343"/>
              <a:gd name="connsiteX17" fmla="*/ 392099 w 516678"/>
              <a:gd name="connsiteY17" fmla="*/ 542983 h 543343"/>
              <a:gd name="connsiteX18" fmla="*/ 392585 w 516678"/>
              <a:gd name="connsiteY18" fmla="*/ 542995 h 543343"/>
              <a:gd name="connsiteX19" fmla="*/ 456274 w 516678"/>
              <a:gd name="connsiteY19" fmla="*/ 542995 h 543343"/>
              <a:gd name="connsiteX20" fmla="*/ 467749 w 516678"/>
              <a:gd name="connsiteY20" fmla="*/ 531532 h 543343"/>
              <a:gd name="connsiteX21" fmla="*/ 467749 w 516678"/>
              <a:gd name="connsiteY21" fmla="*/ 354356 h 543343"/>
              <a:gd name="connsiteX22" fmla="*/ 503874 w 516678"/>
              <a:gd name="connsiteY22" fmla="*/ 354356 h 543343"/>
              <a:gd name="connsiteX23" fmla="*/ 515349 w 516678"/>
              <a:gd name="connsiteY23" fmla="*/ 342875 h 543343"/>
              <a:gd name="connsiteX24" fmla="*/ 515349 w 516678"/>
              <a:gd name="connsiteY24" fmla="*/ 154424 h 543343"/>
              <a:gd name="connsiteX25" fmla="*/ 508367 w 516678"/>
              <a:gd name="connsiteY25" fmla="*/ 143848 h 543343"/>
              <a:gd name="connsiteX26" fmla="*/ 424460 w 516678"/>
              <a:gd name="connsiteY26" fmla="*/ 108239 h 543343"/>
              <a:gd name="connsiteX27" fmla="*/ 448745 w 516678"/>
              <a:gd name="connsiteY27" fmla="*/ 67281 h 543343"/>
              <a:gd name="connsiteX28" fmla="*/ 452085 w 516678"/>
              <a:gd name="connsiteY28" fmla="*/ 59170 h 543343"/>
              <a:gd name="connsiteX29" fmla="*/ 448745 w 516678"/>
              <a:gd name="connsiteY29" fmla="*/ 51058 h 543343"/>
              <a:gd name="connsiteX30" fmla="*/ 392585 w 516678"/>
              <a:gd name="connsiteY30" fmla="*/ -349 h 543343"/>
              <a:gd name="connsiteX31" fmla="*/ 333085 w 516678"/>
              <a:gd name="connsiteY31" fmla="*/ 59170 h 543343"/>
              <a:gd name="connsiteX32" fmla="*/ 364110 w 516678"/>
              <a:gd name="connsiteY32" fmla="*/ 111359 h 543343"/>
              <a:gd name="connsiteX33" fmla="*/ 330050 w 516678"/>
              <a:gd name="connsiteY33" fmla="*/ 127364 h 543343"/>
              <a:gd name="connsiteX34" fmla="*/ 284999 w 516678"/>
              <a:gd name="connsiteY34" fmla="*/ 108239 h 543343"/>
              <a:gd name="connsiteX35" fmla="*/ 309285 w 516678"/>
              <a:gd name="connsiteY35" fmla="*/ 67281 h 543343"/>
              <a:gd name="connsiteX36" fmla="*/ 312625 w 516678"/>
              <a:gd name="connsiteY36" fmla="*/ 59170 h 543343"/>
              <a:gd name="connsiteX37" fmla="*/ 309285 w 516678"/>
              <a:gd name="connsiteY37" fmla="*/ 51058 h 543343"/>
              <a:gd name="connsiteX38" fmla="*/ 253124 w 516678"/>
              <a:gd name="connsiteY38" fmla="*/ -349 h 543343"/>
              <a:gd name="connsiteX39" fmla="*/ 193564 w 516678"/>
              <a:gd name="connsiteY39" fmla="*/ 59170 h 543343"/>
              <a:gd name="connsiteX40" fmla="*/ 220217 w 516678"/>
              <a:gd name="connsiteY40" fmla="*/ 108676 h 543343"/>
              <a:gd name="connsiteX41" fmla="*/ 180389 w 516678"/>
              <a:gd name="connsiteY41" fmla="*/ 125573 h 543343"/>
              <a:gd name="connsiteX42" fmla="*/ 149182 w 516678"/>
              <a:gd name="connsiteY42" fmla="*/ 110977 h 543343"/>
              <a:gd name="connsiteX43" fmla="*/ 177596 w 516678"/>
              <a:gd name="connsiteY43" fmla="*/ 67232 h 543343"/>
              <a:gd name="connsiteX44" fmla="*/ 180935 w 516678"/>
              <a:gd name="connsiteY44" fmla="*/ 59170 h 543343"/>
              <a:gd name="connsiteX45" fmla="*/ 177596 w 516678"/>
              <a:gd name="connsiteY45" fmla="*/ 51107 h 543343"/>
              <a:gd name="connsiteX46" fmla="*/ 121436 w 516678"/>
              <a:gd name="connsiteY46" fmla="*/ -349 h 543343"/>
              <a:gd name="connsiteX47" fmla="*/ 121436 w 516678"/>
              <a:gd name="connsiteY47" fmla="*/ 22595 h 543343"/>
              <a:gd name="connsiteX48" fmla="*/ 157985 w 516678"/>
              <a:gd name="connsiteY48" fmla="*/ 59170 h 543343"/>
              <a:gd name="connsiteX49" fmla="*/ 121436 w 516678"/>
              <a:gd name="connsiteY49" fmla="*/ 95738 h 543343"/>
              <a:gd name="connsiteX50" fmla="*/ 84886 w 516678"/>
              <a:gd name="connsiteY50" fmla="*/ 59170 h 543343"/>
              <a:gd name="connsiteX51" fmla="*/ 121436 w 516678"/>
              <a:gd name="connsiteY51" fmla="*/ 22595 h 543343"/>
              <a:gd name="connsiteX52" fmla="*/ 253124 w 516678"/>
              <a:gd name="connsiteY52" fmla="*/ 22595 h 543343"/>
              <a:gd name="connsiteX53" fmla="*/ 289674 w 516678"/>
              <a:gd name="connsiteY53" fmla="*/ 59170 h 543343"/>
              <a:gd name="connsiteX54" fmla="*/ 253124 w 516678"/>
              <a:gd name="connsiteY54" fmla="*/ 95738 h 543343"/>
              <a:gd name="connsiteX55" fmla="*/ 216513 w 516678"/>
              <a:gd name="connsiteY55" fmla="*/ 59170 h 543343"/>
              <a:gd name="connsiteX56" fmla="*/ 253124 w 516678"/>
              <a:gd name="connsiteY56" fmla="*/ 22595 h 543343"/>
              <a:gd name="connsiteX57" fmla="*/ 392585 w 516678"/>
              <a:gd name="connsiteY57" fmla="*/ 22595 h 543343"/>
              <a:gd name="connsiteX58" fmla="*/ 429135 w 516678"/>
              <a:gd name="connsiteY58" fmla="*/ 59170 h 543343"/>
              <a:gd name="connsiteX59" fmla="*/ 392585 w 516678"/>
              <a:gd name="connsiteY59" fmla="*/ 95738 h 543343"/>
              <a:gd name="connsiteX60" fmla="*/ 356035 w 516678"/>
              <a:gd name="connsiteY60" fmla="*/ 59170 h 543343"/>
              <a:gd name="connsiteX61" fmla="*/ 392585 w 516678"/>
              <a:gd name="connsiteY61" fmla="*/ 22595 h 543343"/>
              <a:gd name="connsiteX62" fmla="*/ 253124 w 516678"/>
              <a:gd name="connsiteY62" fmla="*/ 119623 h 543343"/>
              <a:gd name="connsiteX63" fmla="*/ 352939 w 516678"/>
              <a:gd name="connsiteY63" fmla="*/ 161989 h 543343"/>
              <a:gd name="connsiteX64" fmla="*/ 352939 w 516678"/>
              <a:gd name="connsiteY64" fmla="*/ 331412 h 543343"/>
              <a:gd name="connsiteX65" fmla="*/ 328289 w 516678"/>
              <a:gd name="connsiteY65" fmla="*/ 331412 h 543343"/>
              <a:gd name="connsiteX66" fmla="*/ 328289 w 516678"/>
              <a:gd name="connsiteY66" fmla="*/ 200901 h 543343"/>
              <a:gd name="connsiteX67" fmla="*/ 316570 w 516678"/>
              <a:gd name="connsiteY67" fmla="*/ 189632 h 543343"/>
              <a:gd name="connsiteX68" fmla="*/ 305338 w 516678"/>
              <a:gd name="connsiteY68" fmla="*/ 200901 h 543343"/>
              <a:gd name="connsiteX69" fmla="*/ 305338 w 516678"/>
              <a:gd name="connsiteY69" fmla="*/ 342875 h 543343"/>
              <a:gd name="connsiteX70" fmla="*/ 305338 w 516678"/>
              <a:gd name="connsiteY70" fmla="*/ 520051 h 543343"/>
              <a:gd name="connsiteX71" fmla="*/ 264599 w 516678"/>
              <a:gd name="connsiteY71" fmla="*/ 520051 h 543343"/>
              <a:gd name="connsiteX72" fmla="*/ 264599 w 516678"/>
              <a:gd name="connsiteY72" fmla="*/ 316707 h 543343"/>
              <a:gd name="connsiteX73" fmla="*/ 263203 w 516678"/>
              <a:gd name="connsiteY73" fmla="*/ 311310 h 543343"/>
              <a:gd name="connsiteX74" fmla="*/ 262899 w 516678"/>
              <a:gd name="connsiteY74" fmla="*/ 310709 h 543343"/>
              <a:gd name="connsiteX75" fmla="*/ 253124 w 516678"/>
              <a:gd name="connsiteY75" fmla="*/ 305238 h 543343"/>
              <a:gd name="connsiteX76" fmla="*/ 241649 w 516678"/>
              <a:gd name="connsiteY76" fmla="*/ 316707 h 543343"/>
              <a:gd name="connsiteX77" fmla="*/ 241649 w 516678"/>
              <a:gd name="connsiteY77" fmla="*/ 520051 h 543343"/>
              <a:gd name="connsiteX78" fmla="*/ 200910 w 516678"/>
              <a:gd name="connsiteY78" fmla="*/ 520051 h 543343"/>
              <a:gd name="connsiteX79" fmla="*/ 200910 w 516678"/>
              <a:gd name="connsiteY79" fmla="*/ 342887 h 543343"/>
              <a:gd name="connsiteX80" fmla="*/ 200910 w 516678"/>
              <a:gd name="connsiteY80" fmla="*/ 200901 h 543343"/>
              <a:gd name="connsiteX81" fmla="*/ 189192 w 516678"/>
              <a:gd name="connsiteY81" fmla="*/ 189632 h 543343"/>
              <a:gd name="connsiteX82" fmla="*/ 177960 w 516678"/>
              <a:gd name="connsiteY82" fmla="*/ 200901 h 543343"/>
              <a:gd name="connsiteX83" fmla="*/ 177960 w 516678"/>
              <a:gd name="connsiteY83" fmla="*/ 331412 h 543343"/>
              <a:gd name="connsiteX84" fmla="*/ 153311 w 516678"/>
              <a:gd name="connsiteY84" fmla="*/ 331412 h 543343"/>
              <a:gd name="connsiteX85" fmla="*/ 153311 w 516678"/>
              <a:gd name="connsiteY85" fmla="*/ 161989 h 543343"/>
              <a:gd name="connsiteX86" fmla="*/ 183849 w 516678"/>
              <a:gd name="connsiteY86" fmla="*/ 149020 h 543343"/>
              <a:gd name="connsiteX87" fmla="*/ 185428 w 516678"/>
              <a:gd name="connsiteY87" fmla="*/ 148353 h 543343"/>
              <a:gd name="connsiteX88" fmla="*/ 185428 w 516678"/>
              <a:gd name="connsiteY88" fmla="*/ 148353 h 543343"/>
              <a:gd name="connsiteX89" fmla="*/ 396714 w 516678"/>
              <a:gd name="connsiteY89" fmla="*/ 121377 h 543343"/>
              <a:gd name="connsiteX90" fmla="*/ 492399 w 516678"/>
              <a:gd name="connsiteY90" fmla="*/ 161989 h 543343"/>
              <a:gd name="connsiteX91" fmla="*/ 492399 w 516678"/>
              <a:gd name="connsiteY91" fmla="*/ 331412 h 543343"/>
              <a:gd name="connsiteX92" fmla="*/ 467749 w 516678"/>
              <a:gd name="connsiteY92" fmla="*/ 331412 h 543343"/>
              <a:gd name="connsiteX93" fmla="*/ 467749 w 516678"/>
              <a:gd name="connsiteY93" fmla="*/ 200901 h 543343"/>
              <a:gd name="connsiteX94" fmla="*/ 456274 w 516678"/>
              <a:gd name="connsiteY94" fmla="*/ 189420 h 543343"/>
              <a:gd name="connsiteX95" fmla="*/ 444799 w 516678"/>
              <a:gd name="connsiteY95" fmla="*/ 200901 h 543343"/>
              <a:gd name="connsiteX96" fmla="*/ 444799 w 516678"/>
              <a:gd name="connsiteY96" fmla="*/ 342875 h 543343"/>
              <a:gd name="connsiteX97" fmla="*/ 444799 w 516678"/>
              <a:gd name="connsiteY97" fmla="*/ 520051 h 543343"/>
              <a:gd name="connsiteX98" fmla="*/ 404060 w 516678"/>
              <a:gd name="connsiteY98" fmla="*/ 520051 h 543343"/>
              <a:gd name="connsiteX99" fmla="*/ 404060 w 516678"/>
              <a:gd name="connsiteY99" fmla="*/ 365291 h 543343"/>
              <a:gd name="connsiteX100" fmla="*/ 392585 w 516678"/>
              <a:gd name="connsiteY100" fmla="*/ 353822 h 543343"/>
              <a:gd name="connsiteX101" fmla="*/ 381110 w 516678"/>
              <a:gd name="connsiteY101" fmla="*/ 365291 h 543343"/>
              <a:gd name="connsiteX102" fmla="*/ 381110 w 516678"/>
              <a:gd name="connsiteY102" fmla="*/ 520039 h 543343"/>
              <a:gd name="connsiteX103" fmla="*/ 328289 w 516678"/>
              <a:gd name="connsiteY103" fmla="*/ 520039 h 543343"/>
              <a:gd name="connsiteX104" fmla="*/ 328289 w 516678"/>
              <a:gd name="connsiteY104" fmla="*/ 354356 h 543343"/>
              <a:gd name="connsiteX105" fmla="*/ 364413 w 516678"/>
              <a:gd name="connsiteY105" fmla="*/ 354356 h 543343"/>
              <a:gd name="connsiteX106" fmla="*/ 375888 w 516678"/>
              <a:gd name="connsiteY106" fmla="*/ 342875 h 543343"/>
              <a:gd name="connsiteX107" fmla="*/ 375888 w 516678"/>
              <a:gd name="connsiteY107" fmla="*/ 154424 h 543343"/>
              <a:gd name="connsiteX108" fmla="*/ 368846 w 516678"/>
              <a:gd name="connsiteY108" fmla="*/ 143848 h 543343"/>
              <a:gd name="connsiteX109" fmla="*/ 358403 w 516678"/>
              <a:gd name="connsiteY109" fmla="*/ 139403 h 543343"/>
              <a:gd name="connsiteX110" fmla="*/ 117246 w 516678"/>
              <a:gd name="connsiteY110" fmla="*/ 121389 h 543343"/>
              <a:gd name="connsiteX111" fmla="*/ 151974 w 516678"/>
              <a:gd name="connsiteY111" fmla="*/ 137649 h 543343"/>
              <a:gd name="connsiteX112" fmla="*/ 137343 w 516678"/>
              <a:gd name="connsiteY112" fmla="*/ 143848 h 543343"/>
              <a:gd name="connsiteX113" fmla="*/ 130360 w 516678"/>
              <a:gd name="connsiteY113" fmla="*/ 154424 h 543343"/>
              <a:gd name="connsiteX114" fmla="*/ 130360 w 516678"/>
              <a:gd name="connsiteY114" fmla="*/ 342887 h 543343"/>
              <a:gd name="connsiteX115" fmla="*/ 141835 w 516678"/>
              <a:gd name="connsiteY115" fmla="*/ 354356 h 543343"/>
              <a:gd name="connsiteX116" fmla="*/ 177960 w 516678"/>
              <a:gd name="connsiteY116" fmla="*/ 354356 h 543343"/>
              <a:gd name="connsiteX117" fmla="*/ 177960 w 516678"/>
              <a:gd name="connsiteY117" fmla="*/ 520039 h 543343"/>
              <a:gd name="connsiteX118" fmla="*/ 132910 w 516678"/>
              <a:gd name="connsiteY118" fmla="*/ 520039 h 543343"/>
              <a:gd name="connsiteX119" fmla="*/ 132910 w 516678"/>
              <a:gd name="connsiteY119" fmla="*/ 365291 h 543343"/>
              <a:gd name="connsiteX120" fmla="*/ 121436 w 516678"/>
              <a:gd name="connsiteY120" fmla="*/ 353822 h 543343"/>
              <a:gd name="connsiteX121" fmla="*/ 109961 w 516678"/>
              <a:gd name="connsiteY121" fmla="*/ 365291 h 543343"/>
              <a:gd name="connsiteX122" fmla="*/ 109961 w 516678"/>
              <a:gd name="connsiteY122" fmla="*/ 520051 h 543343"/>
              <a:gd name="connsiteX123" fmla="*/ 69221 w 516678"/>
              <a:gd name="connsiteY123" fmla="*/ 520051 h 543343"/>
              <a:gd name="connsiteX124" fmla="*/ 69221 w 516678"/>
              <a:gd name="connsiteY124" fmla="*/ 342887 h 543343"/>
              <a:gd name="connsiteX125" fmla="*/ 69221 w 516678"/>
              <a:gd name="connsiteY125" fmla="*/ 200901 h 543343"/>
              <a:gd name="connsiteX126" fmla="*/ 57503 w 516678"/>
              <a:gd name="connsiteY126" fmla="*/ 189632 h 543343"/>
              <a:gd name="connsiteX127" fmla="*/ 46271 w 516678"/>
              <a:gd name="connsiteY127" fmla="*/ 200901 h 543343"/>
              <a:gd name="connsiteX128" fmla="*/ 46271 w 516678"/>
              <a:gd name="connsiteY128" fmla="*/ 331412 h 543343"/>
              <a:gd name="connsiteX129" fmla="*/ 21621 w 516678"/>
              <a:gd name="connsiteY129" fmla="*/ 331412 h 543343"/>
              <a:gd name="connsiteX130" fmla="*/ 21621 w 516678"/>
              <a:gd name="connsiteY130" fmla="*/ 161995 h 543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</a:cxnLst>
            <a:rect l="l" t="t" r="r" b="b"/>
            <a:pathLst>
              <a:path w="516678" h="543343">
                <a:moveTo>
                  <a:pt x="121436" y="-349"/>
                </a:moveTo>
                <a:cubicBezTo>
                  <a:pt x="88711" y="-349"/>
                  <a:pt x="61935" y="26426"/>
                  <a:pt x="61935" y="59170"/>
                </a:cubicBezTo>
                <a:cubicBezTo>
                  <a:pt x="61935" y="79764"/>
                  <a:pt x="72500" y="97978"/>
                  <a:pt x="88528" y="108676"/>
                </a:cubicBezTo>
                <a:lnTo>
                  <a:pt x="5653" y="143848"/>
                </a:lnTo>
                <a:cubicBezTo>
                  <a:pt x="1404" y="145651"/>
                  <a:pt x="-1329" y="149816"/>
                  <a:pt x="-1329" y="154424"/>
                </a:cubicBezTo>
                <a:lnTo>
                  <a:pt x="-1329" y="342887"/>
                </a:lnTo>
                <a:cubicBezTo>
                  <a:pt x="-1329" y="349220"/>
                  <a:pt x="3832" y="354350"/>
                  <a:pt x="10146" y="354356"/>
                </a:cubicBezTo>
                <a:lnTo>
                  <a:pt x="46271" y="354356"/>
                </a:lnTo>
                <a:lnTo>
                  <a:pt x="46271" y="531532"/>
                </a:lnTo>
                <a:cubicBezTo>
                  <a:pt x="46271" y="537865"/>
                  <a:pt x="51432" y="543001"/>
                  <a:pt x="57746" y="542995"/>
                </a:cubicBezTo>
                <a:lnTo>
                  <a:pt x="121436" y="542995"/>
                </a:lnTo>
                <a:cubicBezTo>
                  <a:pt x="121556" y="542995"/>
                  <a:pt x="121678" y="542989"/>
                  <a:pt x="121799" y="542983"/>
                </a:cubicBezTo>
                <a:lnTo>
                  <a:pt x="188950" y="542983"/>
                </a:lnTo>
                <a:cubicBezTo>
                  <a:pt x="189071" y="542995"/>
                  <a:pt x="189253" y="542995"/>
                  <a:pt x="189435" y="542995"/>
                </a:cubicBezTo>
                <a:lnTo>
                  <a:pt x="253124" y="542995"/>
                </a:lnTo>
                <a:lnTo>
                  <a:pt x="316813" y="542995"/>
                </a:lnTo>
                <a:cubicBezTo>
                  <a:pt x="316935" y="542995"/>
                  <a:pt x="317057" y="542989"/>
                  <a:pt x="317178" y="542983"/>
                </a:cubicBezTo>
                <a:lnTo>
                  <a:pt x="392099" y="542983"/>
                </a:lnTo>
                <a:cubicBezTo>
                  <a:pt x="392282" y="542995"/>
                  <a:pt x="392403" y="542995"/>
                  <a:pt x="392585" y="542995"/>
                </a:cubicBezTo>
                <a:lnTo>
                  <a:pt x="456274" y="542995"/>
                </a:lnTo>
                <a:cubicBezTo>
                  <a:pt x="462588" y="543001"/>
                  <a:pt x="467749" y="537865"/>
                  <a:pt x="467749" y="531532"/>
                </a:cubicBezTo>
                <a:lnTo>
                  <a:pt x="467749" y="354356"/>
                </a:lnTo>
                <a:lnTo>
                  <a:pt x="503874" y="354356"/>
                </a:lnTo>
                <a:cubicBezTo>
                  <a:pt x="510188" y="354350"/>
                  <a:pt x="515349" y="349213"/>
                  <a:pt x="515349" y="342875"/>
                </a:cubicBezTo>
                <a:lnTo>
                  <a:pt x="515349" y="154424"/>
                </a:lnTo>
                <a:cubicBezTo>
                  <a:pt x="515349" y="149816"/>
                  <a:pt x="512617" y="145651"/>
                  <a:pt x="508367" y="143848"/>
                </a:cubicBezTo>
                <a:lnTo>
                  <a:pt x="424460" y="108239"/>
                </a:lnTo>
                <a:cubicBezTo>
                  <a:pt x="437270" y="98846"/>
                  <a:pt x="446074" y="84014"/>
                  <a:pt x="448745" y="67281"/>
                </a:cubicBezTo>
                <a:cubicBezTo>
                  <a:pt x="450871" y="65126"/>
                  <a:pt x="452085" y="62211"/>
                  <a:pt x="452085" y="59170"/>
                </a:cubicBezTo>
                <a:cubicBezTo>
                  <a:pt x="452085" y="56128"/>
                  <a:pt x="450871" y="53207"/>
                  <a:pt x="448745" y="51058"/>
                </a:cubicBezTo>
                <a:cubicBezTo>
                  <a:pt x="444253" y="22686"/>
                  <a:pt x="422152" y="-349"/>
                  <a:pt x="392585" y="-349"/>
                </a:cubicBezTo>
                <a:cubicBezTo>
                  <a:pt x="359860" y="-349"/>
                  <a:pt x="333085" y="26426"/>
                  <a:pt x="333085" y="59170"/>
                </a:cubicBezTo>
                <a:cubicBezTo>
                  <a:pt x="333085" y="81597"/>
                  <a:pt x="345653" y="101214"/>
                  <a:pt x="364110" y="111359"/>
                </a:cubicBezTo>
                <a:lnTo>
                  <a:pt x="330050" y="127364"/>
                </a:lnTo>
                <a:lnTo>
                  <a:pt x="284999" y="108239"/>
                </a:lnTo>
                <a:cubicBezTo>
                  <a:pt x="297810" y="98846"/>
                  <a:pt x="306614" y="84014"/>
                  <a:pt x="309285" y="67281"/>
                </a:cubicBezTo>
                <a:cubicBezTo>
                  <a:pt x="311410" y="65126"/>
                  <a:pt x="312625" y="62211"/>
                  <a:pt x="312625" y="59170"/>
                </a:cubicBezTo>
                <a:cubicBezTo>
                  <a:pt x="312625" y="56128"/>
                  <a:pt x="311410" y="53207"/>
                  <a:pt x="309285" y="51058"/>
                </a:cubicBezTo>
                <a:cubicBezTo>
                  <a:pt x="304792" y="22686"/>
                  <a:pt x="282692" y="-349"/>
                  <a:pt x="253124" y="-349"/>
                </a:cubicBezTo>
                <a:cubicBezTo>
                  <a:pt x="220339" y="-349"/>
                  <a:pt x="193564" y="26426"/>
                  <a:pt x="193564" y="59170"/>
                </a:cubicBezTo>
                <a:cubicBezTo>
                  <a:pt x="193564" y="79764"/>
                  <a:pt x="204189" y="97978"/>
                  <a:pt x="220217" y="108676"/>
                </a:cubicBezTo>
                <a:lnTo>
                  <a:pt x="180389" y="125573"/>
                </a:lnTo>
                <a:lnTo>
                  <a:pt x="149182" y="110977"/>
                </a:lnTo>
                <a:cubicBezTo>
                  <a:pt x="164239" y="101906"/>
                  <a:pt x="174681" y="85726"/>
                  <a:pt x="177596" y="67232"/>
                </a:cubicBezTo>
                <a:cubicBezTo>
                  <a:pt x="179721" y="65095"/>
                  <a:pt x="180935" y="62193"/>
                  <a:pt x="180935" y="59170"/>
                </a:cubicBezTo>
                <a:cubicBezTo>
                  <a:pt x="180935" y="56146"/>
                  <a:pt x="179721" y="53244"/>
                  <a:pt x="177596" y="51107"/>
                </a:cubicBezTo>
                <a:cubicBezTo>
                  <a:pt x="173103" y="22711"/>
                  <a:pt x="151003" y="-349"/>
                  <a:pt x="121436" y="-349"/>
                </a:cubicBezTo>
                <a:close/>
                <a:moveTo>
                  <a:pt x="121436" y="22595"/>
                </a:moveTo>
                <a:cubicBezTo>
                  <a:pt x="141775" y="22595"/>
                  <a:pt x="157985" y="38830"/>
                  <a:pt x="157985" y="59170"/>
                </a:cubicBezTo>
                <a:cubicBezTo>
                  <a:pt x="157985" y="79509"/>
                  <a:pt x="141775" y="95738"/>
                  <a:pt x="121436" y="95738"/>
                </a:cubicBezTo>
                <a:cubicBezTo>
                  <a:pt x="101096" y="95738"/>
                  <a:pt x="84886" y="79509"/>
                  <a:pt x="84886" y="59170"/>
                </a:cubicBezTo>
                <a:cubicBezTo>
                  <a:pt x="84886" y="38830"/>
                  <a:pt x="101096" y="22595"/>
                  <a:pt x="121436" y="22595"/>
                </a:cubicBezTo>
                <a:close/>
                <a:moveTo>
                  <a:pt x="253124" y="22595"/>
                </a:moveTo>
                <a:cubicBezTo>
                  <a:pt x="273463" y="22595"/>
                  <a:pt x="289674" y="38830"/>
                  <a:pt x="289674" y="59170"/>
                </a:cubicBezTo>
                <a:cubicBezTo>
                  <a:pt x="289674" y="79509"/>
                  <a:pt x="273463" y="95738"/>
                  <a:pt x="253124" y="95738"/>
                </a:cubicBezTo>
                <a:cubicBezTo>
                  <a:pt x="232785" y="95738"/>
                  <a:pt x="216513" y="79509"/>
                  <a:pt x="216513" y="59170"/>
                </a:cubicBezTo>
                <a:cubicBezTo>
                  <a:pt x="216513" y="38830"/>
                  <a:pt x="232785" y="22595"/>
                  <a:pt x="253124" y="22595"/>
                </a:cubicBezTo>
                <a:close/>
                <a:moveTo>
                  <a:pt x="392585" y="22595"/>
                </a:moveTo>
                <a:cubicBezTo>
                  <a:pt x="412925" y="22595"/>
                  <a:pt x="429135" y="38830"/>
                  <a:pt x="429135" y="59170"/>
                </a:cubicBezTo>
                <a:cubicBezTo>
                  <a:pt x="429135" y="79509"/>
                  <a:pt x="412925" y="95738"/>
                  <a:pt x="392585" y="95738"/>
                </a:cubicBezTo>
                <a:cubicBezTo>
                  <a:pt x="372246" y="95738"/>
                  <a:pt x="356035" y="79509"/>
                  <a:pt x="356035" y="59170"/>
                </a:cubicBezTo>
                <a:cubicBezTo>
                  <a:pt x="356035" y="38830"/>
                  <a:pt x="372246" y="22595"/>
                  <a:pt x="392585" y="22595"/>
                </a:cubicBezTo>
                <a:close/>
                <a:moveTo>
                  <a:pt x="253124" y="119623"/>
                </a:moveTo>
                <a:lnTo>
                  <a:pt x="352939" y="161989"/>
                </a:lnTo>
                <a:lnTo>
                  <a:pt x="352939" y="331412"/>
                </a:lnTo>
                <a:lnTo>
                  <a:pt x="328289" y="331412"/>
                </a:lnTo>
                <a:lnTo>
                  <a:pt x="328289" y="200901"/>
                </a:lnTo>
                <a:cubicBezTo>
                  <a:pt x="328167" y="194562"/>
                  <a:pt x="322946" y="189517"/>
                  <a:pt x="316570" y="189632"/>
                </a:cubicBezTo>
                <a:cubicBezTo>
                  <a:pt x="310378" y="189742"/>
                  <a:pt x="305399" y="194720"/>
                  <a:pt x="305338" y="200901"/>
                </a:cubicBezTo>
                <a:lnTo>
                  <a:pt x="305338" y="342875"/>
                </a:lnTo>
                <a:lnTo>
                  <a:pt x="305338" y="520051"/>
                </a:lnTo>
                <a:lnTo>
                  <a:pt x="264599" y="520051"/>
                </a:lnTo>
                <a:lnTo>
                  <a:pt x="264599" y="316707"/>
                </a:lnTo>
                <a:cubicBezTo>
                  <a:pt x="264599" y="314825"/>
                  <a:pt x="264114" y="312973"/>
                  <a:pt x="263203" y="311310"/>
                </a:cubicBezTo>
                <a:cubicBezTo>
                  <a:pt x="263142" y="311103"/>
                  <a:pt x="263021" y="310903"/>
                  <a:pt x="262899" y="310709"/>
                </a:cubicBezTo>
                <a:cubicBezTo>
                  <a:pt x="260774" y="307309"/>
                  <a:pt x="257071" y="305238"/>
                  <a:pt x="253124" y="305238"/>
                </a:cubicBezTo>
                <a:cubicBezTo>
                  <a:pt x="246749" y="305244"/>
                  <a:pt x="241649" y="310375"/>
                  <a:pt x="241649" y="316707"/>
                </a:cubicBezTo>
                <a:lnTo>
                  <a:pt x="241649" y="520051"/>
                </a:lnTo>
                <a:lnTo>
                  <a:pt x="200910" y="520051"/>
                </a:lnTo>
                <a:lnTo>
                  <a:pt x="200910" y="342887"/>
                </a:lnTo>
                <a:lnTo>
                  <a:pt x="200910" y="200901"/>
                </a:lnTo>
                <a:cubicBezTo>
                  <a:pt x="200789" y="194562"/>
                  <a:pt x="195567" y="189517"/>
                  <a:pt x="189192" y="189632"/>
                </a:cubicBezTo>
                <a:cubicBezTo>
                  <a:pt x="183060" y="189742"/>
                  <a:pt x="178082" y="194720"/>
                  <a:pt x="177960" y="200901"/>
                </a:cubicBezTo>
                <a:lnTo>
                  <a:pt x="177960" y="331412"/>
                </a:lnTo>
                <a:lnTo>
                  <a:pt x="153311" y="331412"/>
                </a:lnTo>
                <a:lnTo>
                  <a:pt x="153311" y="161989"/>
                </a:lnTo>
                <a:lnTo>
                  <a:pt x="183849" y="149020"/>
                </a:lnTo>
                <a:cubicBezTo>
                  <a:pt x="184396" y="148838"/>
                  <a:pt x="184882" y="148614"/>
                  <a:pt x="185428" y="148353"/>
                </a:cubicBezTo>
                <a:lnTo>
                  <a:pt x="185428" y="148353"/>
                </a:lnTo>
                <a:close/>
                <a:moveTo>
                  <a:pt x="396714" y="121377"/>
                </a:moveTo>
                <a:lnTo>
                  <a:pt x="492399" y="161989"/>
                </a:lnTo>
                <a:lnTo>
                  <a:pt x="492399" y="331412"/>
                </a:lnTo>
                <a:lnTo>
                  <a:pt x="467749" y="331412"/>
                </a:lnTo>
                <a:lnTo>
                  <a:pt x="467749" y="200901"/>
                </a:lnTo>
                <a:cubicBezTo>
                  <a:pt x="467749" y="194562"/>
                  <a:pt x="462588" y="189420"/>
                  <a:pt x="456274" y="189420"/>
                </a:cubicBezTo>
                <a:cubicBezTo>
                  <a:pt x="449960" y="189420"/>
                  <a:pt x="444799" y="194562"/>
                  <a:pt x="444799" y="200901"/>
                </a:cubicBezTo>
                <a:lnTo>
                  <a:pt x="444799" y="342875"/>
                </a:lnTo>
                <a:lnTo>
                  <a:pt x="444799" y="520051"/>
                </a:lnTo>
                <a:lnTo>
                  <a:pt x="404060" y="520051"/>
                </a:lnTo>
                <a:lnTo>
                  <a:pt x="404060" y="365291"/>
                </a:lnTo>
                <a:cubicBezTo>
                  <a:pt x="404060" y="358952"/>
                  <a:pt x="398899" y="353822"/>
                  <a:pt x="392585" y="353822"/>
                </a:cubicBezTo>
                <a:cubicBezTo>
                  <a:pt x="386271" y="353828"/>
                  <a:pt x="381110" y="358958"/>
                  <a:pt x="381110" y="365291"/>
                </a:cubicBezTo>
                <a:lnTo>
                  <a:pt x="381110" y="520039"/>
                </a:lnTo>
                <a:lnTo>
                  <a:pt x="328289" y="520039"/>
                </a:lnTo>
                <a:lnTo>
                  <a:pt x="328289" y="354356"/>
                </a:lnTo>
                <a:lnTo>
                  <a:pt x="364413" y="354356"/>
                </a:lnTo>
                <a:cubicBezTo>
                  <a:pt x="370728" y="354350"/>
                  <a:pt x="375888" y="349213"/>
                  <a:pt x="375888" y="342875"/>
                </a:cubicBezTo>
                <a:lnTo>
                  <a:pt x="375888" y="154424"/>
                </a:lnTo>
                <a:cubicBezTo>
                  <a:pt x="375888" y="149816"/>
                  <a:pt x="373096" y="145651"/>
                  <a:pt x="368846" y="143848"/>
                </a:cubicBezTo>
                <a:lnTo>
                  <a:pt x="358403" y="139403"/>
                </a:lnTo>
                <a:close/>
                <a:moveTo>
                  <a:pt x="117246" y="121389"/>
                </a:moveTo>
                <a:lnTo>
                  <a:pt x="151974" y="137649"/>
                </a:lnTo>
                <a:lnTo>
                  <a:pt x="137343" y="143848"/>
                </a:lnTo>
                <a:cubicBezTo>
                  <a:pt x="133092" y="145651"/>
                  <a:pt x="130360" y="149816"/>
                  <a:pt x="130360" y="154424"/>
                </a:cubicBezTo>
                <a:lnTo>
                  <a:pt x="130360" y="342887"/>
                </a:lnTo>
                <a:cubicBezTo>
                  <a:pt x="130360" y="349226"/>
                  <a:pt x="135460" y="354356"/>
                  <a:pt x="141835" y="354356"/>
                </a:cubicBezTo>
                <a:lnTo>
                  <a:pt x="177960" y="354356"/>
                </a:lnTo>
                <a:lnTo>
                  <a:pt x="177960" y="520039"/>
                </a:lnTo>
                <a:lnTo>
                  <a:pt x="132910" y="520039"/>
                </a:lnTo>
                <a:lnTo>
                  <a:pt x="132910" y="365291"/>
                </a:lnTo>
                <a:cubicBezTo>
                  <a:pt x="132910" y="358958"/>
                  <a:pt x="127749" y="353828"/>
                  <a:pt x="121436" y="353822"/>
                </a:cubicBezTo>
                <a:cubicBezTo>
                  <a:pt x="115121" y="353822"/>
                  <a:pt x="109961" y="358952"/>
                  <a:pt x="109961" y="365291"/>
                </a:cubicBezTo>
                <a:lnTo>
                  <a:pt x="109961" y="520051"/>
                </a:lnTo>
                <a:lnTo>
                  <a:pt x="69221" y="520051"/>
                </a:lnTo>
                <a:lnTo>
                  <a:pt x="69221" y="342887"/>
                </a:lnTo>
                <a:lnTo>
                  <a:pt x="69221" y="200901"/>
                </a:lnTo>
                <a:cubicBezTo>
                  <a:pt x="69100" y="194562"/>
                  <a:pt x="63878" y="189517"/>
                  <a:pt x="57503" y="189632"/>
                </a:cubicBezTo>
                <a:cubicBezTo>
                  <a:pt x="51371" y="189742"/>
                  <a:pt x="46392" y="194720"/>
                  <a:pt x="46271" y="200901"/>
                </a:cubicBezTo>
                <a:lnTo>
                  <a:pt x="46271" y="331412"/>
                </a:lnTo>
                <a:lnTo>
                  <a:pt x="21621" y="331412"/>
                </a:lnTo>
                <a:lnTo>
                  <a:pt x="21621" y="161995"/>
                </a:lnTo>
                <a:close/>
              </a:path>
            </a:pathLst>
          </a:custGeom>
          <a:solidFill>
            <a:schemeClr val="bg1"/>
          </a:solidFill>
          <a:ln w="22871" cap="rnd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C02D203-3E53-1931-4BA1-D61EE7635405}"/>
              </a:ext>
            </a:extLst>
          </p:cNvPr>
          <p:cNvSpPr/>
          <p:nvPr/>
        </p:nvSpPr>
        <p:spPr>
          <a:xfrm>
            <a:off x="4038600" y="3165954"/>
            <a:ext cx="472389" cy="472389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C33D12C-1B89-D664-0C8F-238C922F947A}"/>
              </a:ext>
            </a:extLst>
          </p:cNvPr>
          <p:cNvSpPr/>
          <p:nvPr/>
        </p:nvSpPr>
        <p:spPr>
          <a:xfrm>
            <a:off x="10359671" y="584055"/>
            <a:ext cx="943330" cy="1260764"/>
          </a:xfrm>
          <a:custGeom>
            <a:avLst/>
            <a:gdLst>
              <a:gd name="connsiteX0" fmla="*/ 864719 w 943330"/>
              <a:gd name="connsiteY0" fmla="*/ 1103542 h 1260764"/>
              <a:gd name="connsiteX1" fmla="*/ 943330 w 943330"/>
              <a:gd name="connsiteY1" fmla="*/ 1182153 h 1260764"/>
              <a:gd name="connsiteX2" fmla="*/ 864719 w 943330"/>
              <a:gd name="connsiteY2" fmla="*/ 1260764 h 1260764"/>
              <a:gd name="connsiteX3" fmla="*/ 786108 w 943330"/>
              <a:gd name="connsiteY3" fmla="*/ 1182153 h 1260764"/>
              <a:gd name="connsiteX4" fmla="*/ 864719 w 943330"/>
              <a:gd name="connsiteY4" fmla="*/ 1103542 h 1260764"/>
              <a:gd name="connsiteX5" fmla="*/ 471665 w 943330"/>
              <a:gd name="connsiteY5" fmla="*/ 1103542 h 1260764"/>
              <a:gd name="connsiteX6" fmla="*/ 550276 w 943330"/>
              <a:gd name="connsiteY6" fmla="*/ 1182153 h 1260764"/>
              <a:gd name="connsiteX7" fmla="*/ 471665 w 943330"/>
              <a:gd name="connsiteY7" fmla="*/ 1260764 h 1260764"/>
              <a:gd name="connsiteX8" fmla="*/ 393054 w 943330"/>
              <a:gd name="connsiteY8" fmla="*/ 1182153 h 1260764"/>
              <a:gd name="connsiteX9" fmla="*/ 471665 w 943330"/>
              <a:gd name="connsiteY9" fmla="*/ 1103542 h 1260764"/>
              <a:gd name="connsiteX10" fmla="*/ 78611 w 943330"/>
              <a:gd name="connsiteY10" fmla="*/ 1103542 h 1260764"/>
              <a:gd name="connsiteX11" fmla="*/ 157222 w 943330"/>
              <a:gd name="connsiteY11" fmla="*/ 1182153 h 1260764"/>
              <a:gd name="connsiteX12" fmla="*/ 78611 w 943330"/>
              <a:gd name="connsiteY12" fmla="*/ 1260764 h 1260764"/>
              <a:gd name="connsiteX13" fmla="*/ 0 w 943330"/>
              <a:gd name="connsiteY13" fmla="*/ 1182153 h 1260764"/>
              <a:gd name="connsiteX14" fmla="*/ 78611 w 943330"/>
              <a:gd name="connsiteY14" fmla="*/ 1103542 h 1260764"/>
              <a:gd name="connsiteX15" fmla="*/ 864719 w 943330"/>
              <a:gd name="connsiteY15" fmla="*/ 735695 h 1260764"/>
              <a:gd name="connsiteX16" fmla="*/ 943330 w 943330"/>
              <a:gd name="connsiteY16" fmla="*/ 814306 h 1260764"/>
              <a:gd name="connsiteX17" fmla="*/ 864719 w 943330"/>
              <a:gd name="connsiteY17" fmla="*/ 892917 h 1260764"/>
              <a:gd name="connsiteX18" fmla="*/ 786108 w 943330"/>
              <a:gd name="connsiteY18" fmla="*/ 814306 h 1260764"/>
              <a:gd name="connsiteX19" fmla="*/ 864719 w 943330"/>
              <a:gd name="connsiteY19" fmla="*/ 735695 h 1260764"/>
              <a:gd name="connsiteX20" fmla="*/ 471665 w 943330"/>
              <a:gd name="connsiteY20" fmla="*/ 735695 h 1260764"/>
              <a:gd name="connsiteX21" fmla="*/ 550276 w 943330"/>
              <a:gd name="connsiteY21" fmla="*/ 814306 h 1260764"/>
              <a:gd name="connsiteX22" fmla="*/ 471665 w 943330"/>
              <a:gd name="connsiteY22" fmla="*/ 892917 h 1260764"/>
              <a:gd name="connsiteX23" fmla="*/ 393054 w 943330"/>
              <a:gd name="connsiteY23" fmla="*/ 814306 h 1260764"/>
              <a:gd name="connsiteX24" fmla="*/ 471665 w 943330"/>
              <a:gd name="connsiteY24" fmla="*/ 735695 h 1260764"/>
              <a:gd name="connsiteX25" fmla="*/ 78611 w 943330"/>
              <a:gd name="connsiteY25" fmla="*/ 735695 h 1260764"/>
              <a:gd name="connsiteX26" fmla="*/ 157222 w 943330"/>
              <a:gd name="connsiteY26" fmla="*/ 814306 h 1260764"/>
              <a:gd name="connsiteX27" fmla="*/ 78611 w 943330"/>
              <a:gd name="connsiteY27" fmla="*/ 892917 h 1260764"/>
              <a:gd name="connsiteX28" fmla="*/ 0 w 943330"/>
              <a:gd name="connsiteY28" fmla="*/ 814306 h 1260764"/>
              <a:gd name="connsiteX29" fmla="*/ 78611 w 943330"/>
              <a:gd name="connsiteY29" fmla="*/ 735695 h 1260764"/>
              <a:gd name="connsiteX30" fmla="*/ 864719 w 943330"/>
              <a:gd name="connsiteY30" fmla="*/ 367847 h 1260764"/>
              <a:gd name="connsiteX31" fmla="*/ 943330 w 943330"/>
              <a:gd name="connsiteY31" fmla="*/ 446458 h 1260764"/>
              <a:gd name="connsiteX32" fmla="*/ 864719 w 943330"/>
              <a:gd name="connsiteY32" fmla="*/ 525069 h 1260764"/>
              <a:gd name="connsiteX33" fmla="*/ 786108 w 943330"/>
              <a:gd name="connsiteY33" fmla="*/ 446458 h 1260764"/>
              <a:gd name="connsiteX34" fmla="*/ 864719 w 943330"/>
              <a:gd name="connsiteY34" fmla="*/ 367847 h 1260764"/>
              <a:gd name="connsiteX35" fmla="*/ 471665 w 943330"/>
              <a:gd name="connsiteY35" fmla="*/ 367847 h 1260764"/>
              <a:gd name="connsiteX36" fmla="*/ 550276 w 943330"/>
              <a:gd name="connsiteY36" fmla="*/ 446458 h 1260764"/>
              <a:gd name="connsiteX37" fmla="*/ 471665 w 943330"/>
              <a:gd name="connsiteY37" fmla="*/ 525069 h 1260764"/>
              <a:gd name="connsiteX38" fmla="*/ 393054 w 943330"/>
              <a:gd name="connsiteY38" fmla="*/ 446458 h 1260764"/>
              <a:gd name="connsiteX39" fmla="*/ 471665 w 943330"/>
              <a:gd name="connsiteY39" fmla="*/ 367847 h 1260764"/>
              <a:gd name="connsiteX40" fmla="*/ 78611 w 943330"/>
              <a:gd name="connsiteY40" fmla="*/ 367847 h 1260764"/>
              <a:gd name="connsiteX41" fmla="*/ 157222 w 943330"/>
              <a:gd name="connsiteY41" fmla="*/ 446458 h 1260764"/>
              <a:gd name="connsiteX42" fmla="*/ 78611 w 943330"/>
              <a:gd name="connsiteY42" fmla="*/ 525069 h 1260764"/>
              <a:gd name="connsiteX43" fmla="*/ 0 w 943330"/>
              <a:gd name="connsiteY43" fmla="*/ 446458 h 1260764"/>
              <a:gd name="connsiteX44" fmla="*/ 78611 w 943330"/>
              <a:gd name="connsiteY44" fmla="*/ 367847 h 1260764"/>
              <a:gd name="connsiteX45" fmla="*/ 864719 w 943330"/>
              <a:gd name="connsiteY45" fmla="*/ 0 h 1260764"/>
              <a:gd name="connsiteX46" fmla="*/ 943330 w 943330"/>
              <a:gd name="connsiteY46" fmla="*/ 78611 h 1260764"/>
              <a:gd name="connsiteX47" fmla="*/ 864719 w 943330"/>
              <a:gd name="connsiteY47" fmla="*/ 157222 h 1260764"/>
              <a:gd name="connsiteX48" fmla="*/ 786108 w 943330"/>
              <a:gd name="connsiteY48" fmla="*/ 78611 h 1260764"/>
              <a:gd name="connsiteX49" fmla="*/ 864719 w 943330"/>
              <a:gd name="connsiteY49" fmla="*/ 0 h 1260764"/>
              <a:gd name="connsiteX50" fmla="*/ 471665 w 943330"/>
              <a:gd name="connsiteY50" fmla="*/ 0 h 1260764"/>
              <a:gd name="connsiteX51" fmla="*/ 550276 w 943330"/>
              <a:gd name="connsiteY51" fmla="*/ 78611 h 1260764"/>
              <a:gd name="connsiteX52" fmla="*/ 471665 w 943330"/>
              <a:gd name="connsiteY52" fmla="*/ 157222 h 1260764"/>
              <a:gd name="connsiteX53" fmla="*/ 393054 w 943330"/>
              <a:gd name="connsiteY53" fmla="*/ 78611 h 1260764"/>
              <a:gd name="connsiteX54" fmla="*/ 471665 w 943330"/>
              <a:gd name="connsiteY54" fmla="*/ 0 h 1260764"/>
              <a:gd name="connsiteX55" fmla="*/ 78611 w 943330"/>
              <a:gd name="connsiteY55" fmla="*/ 0 h 1260764"/>
              <a:gd name="connsiteX56" fmla="*/ 157222 w 943330"/>
              <a:gd name="connsiteY56" fmla="*/ 78611 h 1260764"/>
              <a:gd name="connsiteX57" fmla="*/ 78611 w 943330"/>
              <a:gd name="connsiteY57" fmla="*/ 157222 h 1260764"/>
              <a:gd name="connsiteX58" fmla="*/ 0 w 943330"/>
              <a:gd name="connsiteY58" fmla="*/ 78611 h 1260764"/>
              <a:gd name="connsiteX59" fmla="*/ 78611 w 943330"/>
              <a:gd name="connsiteY59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3330" h="1260764">
                <a:moveTo>
                  <a:pt x="864719" y="1103542"/>
                </a:moveTo>
                <a:cubicBezTo>
                  <a:pt x="908135" y="1103542"/>
                  <a:pt x="943330" y="1138737"/>
                  <a:pt x="943330" y="1182153"/>
                </a:cubicBezTo>
                <a:cubicBezTo>
                  <a:pt x="943330" y="1225569"/>
                  <a:pt x="908135" y="1260764"/>
                  <a:pt x="864719" y="1260764"/>
                </a:cubicBezTo>
                <a:cubicBezTo>
                  <a:pt x="821303" y="1260764"/>
                  <a:pt x="786108" y="1225569"/>
                  <a:pt x="786108" y="1182153"/>
                </a:cubicBezTo>
                <a:cubicBezTo>
                  <a:pt x="786108" y="1138737"/>
                  <a:pt x="821303" y="1103542"/>
                  <a:pt x="864719" y="1103542"/>
                </a:cubicBezTo>
                <a:close/>
                <a:moveTo>
                  <a:pt x="471665" y="1103542"/>
                </a:moveTo>
                <a:cubicBezTo>
                  <a:pt x="515081" y="1103542"/>
                  <a:pt x="550276" y="1138737"/>
                  <a:pt x="550276" y="1182153"/>
                </a:cubicBezTo>
                <a:cubicBezTo>
                  <a:pt x="550276" y="1225569"/>
                  <a:pt x="515081" y="1260764"/>
                  <a:pt x="471665" y="1260764"/>
                </a:cubicBezTo>
                <a:cubicBezTo>
                  <a:pt x="428249" y="1260764"/>
                  <a:pt x="393054" y="1225569"/>
                  <a:pt x="393054" y="1182153"/>
                </a:cubicBezTo>
                <a:cubicBezTo>
                  <a:pt x="393054" y="1138737"/>
                  <a:pt x="428249" y="1103542"/>
                  <a:pt x="471665" y="1103542"/>
                </a:cubicBezTo>
                <a:close/>
                <a:moveTo>
                  <a:pt x="78611" y="1103542"/>
                </a:moveTo>
                <a:cubicBezTo>
                  <a:pt x="122027" y="1103542"/>
                  <a:pt x="157222" y="1138737"/>
                  <a:pt x="157222" y="1182153"/>
                </a:cubicBezTo>
                <a:cubicBezTo>
                  <a:pt x="157222" y="1225569"/>
                  <a:pt x="122027" y="1260764"/>
                  <a:pt x="78611" y="1260764"/>
                </a:cubicBezTo>
                <a:cubicBezTo>
                  <a:pt x="35195" y="1260764"/>
                  <a:pt x="0" y="1225569"/>
                  <a:pt x="0" y="1182153"/>
                </a:cubicBezTo>
                <a:cubicBezTo>
                  <a:pt x="0" y="1138737"/>
                  <a:pt x="35195" y="1103542"/>
                  <a:pt x="78611" y="1103542"/>
                </a:cubicBezTo>
                <a:close/>
                <a:moveTo>
                  <a:pt x="864719" y="735695"/>
                </a:moveTo>
                <a:cubicBezTo>
                  <a:pt x="908135" y="735695"/>
                  <a:pt x="943330" y="770890"/>
                  <a:pt x="943330" y="814306"/>
                </a:cubicBezTo>
                <a:cubicBezTo>
                  <a:pt x="943330" y="857722"/>
                  <a:pt x="908135" y="892917"/>
                  <a:pt x="864719" y="892917"/>
                </a:cubicBezTo>
                <a:cubicBezTo>
                  <a:pt x="821303" y="892917"/>
                  <a:pt x="786108" y="857722"/>
                  <a:pt x="786108" y="814306"/>
                </a:cubicBezTo>
                <a:cubicBezTo>
                  <a:pt x="786108" y="770890"/>
                  <a:pt x="821303" y="735695"/>
                  <a:pt x="864719" y="735695"/>
                </a:cubicBezTo>
                <a:close/>
                <a:moveTo>
                  <a:pt x="471665" y="735695"/>
                </a:moveTo>
                <a:cubicBezTo>
                  <a:pt x="515081" y="735695"/>
                  <a:pt x="550276" y="770890"/>
                  <a:pt x="550276" y="814306"/>
                </a:cubicBezTo>
                <a:cubicBezTo>
                  <a:pt x="550276" y="857722"/>
                  <a:pt x="515081" y="892917"/>
                  <a:pt x="471665" y="892917"/>
                </a:cubicBezTo>
                <a:cubicBezTo>
                  <a:pt x="428249" y="892917"/>
                  <a:pt x="393054" y="857722"/>
                  <a:pt x="393054" y="814306"/>
                </a:cubicBezTo>
                <a:cubicBezTo>
                  <a:pt x="393054" y="770890"/>
                  <a:pt x="428249" y="735695"/>
                  <a:pt x="471665" y="735695"/>
                </a:cubicBezTo>
                <a:close/>
                <a:moveTo>
                  <a:pt x="78611" y="735695"/>
                </a:moveTo>
                <a:cubicBezTo>
                  <a:pt x="122027" y="735695"/>
                  <a:pt x="157222" y="770890"/>
                  <a:pt x="157222" y="814306"/>
                </a:cubicBezTo>
                <a:cubicBezTo>
                  <a:pt x="157222" y="857722"/>
                  <a:pt x="122027" y="892917"/>
                  <a:pt x="78611" y="892917"/>
                </a:cubicBezTo>
                <a:cubicBezTo>
                  <a:pt x="35195" y="892917"/>
                  <a:pt x="0" y="857722"/>
                  <a:pt x="0" y="814306"/>
                </a:cubicBezTo>
                <a:cubicBezTo>
                  <a:pt x="0" y="770890"/>
                  <a:pt x="35195" y="735695"/>
                  <a:pt x="78611" y="735695"/>
                </a:cubicBezTo>
                <a:close/>
                <a:moveTo>
                  <a:pt x="864719" y="367847"/>
                </a:moveTo>
                <a:cubicBezTo>
                  <a:pt x="908135" y="367847"/>
                  <a:pt x="943330" y="403042"/>
                  <a:pt x="943330" y="446458"/>
                </a:cubicBezTo>
                <a:cubicBezTo>
                  <a:pt x="943330" y="489874"/>
                  <a:pt x="908135" y="525069"/>
                  <a:pt x="864719" y="525069"/>
                </a:cubicBezTo>
                <a:cubicBezTo>
                  <a:pt x="821303" y="525069"/>
                  <a:pt x="786108" y="489874"/>
                  <a:pt x="786108" y="446458"/>
                </a:cubicBezTo>
                <a:cubicBezTo>
                  <a:pt x="786108" y="403042"/>
                  <a:pt x="821303" y="367847"/>
                  <a:pt x="864719" y="367847"/>
                </a:cubicBezTo>
                <a:close/>
                <a:moveTo>
                  <a:pt x="471665" y="367847"/>
                </a:moveTo>
                <a:cubicBezTo>
                  <a:pt x="515081" y="367847"/>
                  <a:pt x="550276" y="403042"/>
                  <a:pt x="550276" y="446458"/>
                </a:cubicBezTo>
                <a:cubicBezTo>
                  <a:pt x="550276" y="489874"/>
                  <a:pt x="515081" y="525069"/>
                  <a:pt x="471665" y="525069"/>
                </a:cubicBezTo>
                <a:cubicBezTo>
                  <a:pt x="428249" y="525069"/>
                  <a:pt x="393054" y="489874"/>
                  <a:pt x="393054" y="446458"/>
                </a:cubicBezTo>
                <a:cubicBezTo>
                  <a:pt x="393054" y="403042"/>
                  <a:pt x="428249" y="367847"/>
                  <a:pt x="471665" y="367847"/>
                </a:cubicBezTo>
                <a:close/>
                <a:moveTo>
                  <a:pt x="78611" y="367847"/>
                </a:moveTo>
                <a:cubicBezTo>
                  <a:pt x="122027" y="367847"/>
                  <a:pt x="157222" y="403042"/>
                  <a:pt x="157222" y="446458"/>
                </a:cubicBezTo>
                <a:cubicBezTo>
                  <a:pt x="157222" y="489874"/>
                  <a:pt x="122027" y="525069"/>
                  <a:pt x="78611" y="525069"/>
                </a:cubicBezTo>
                <a:cubicBezTo>
                  <a:pt x="35195" y="525069"/>
                  <a:pt x="0" y="489874"/>
                  <a:pt x="0" y="446458"/>
                </a:cubicBezTo>
                <a:cubicBezTo>
                  <a:pt x="0" y="403042"/>
                  <a:pt x="35195" y="367847"/>
                  <a:pt x="78611" y="367847"/>
                </a:cubicBezTo>
                <a:close/>
                <a:moveTo>
                  <a:pt x="864719" y="0"/>
                </a:moveTo>
                <a:cubicBezTo>
                  <a:pt x="908135" y="0"/>
                  <a:pt x="943330" y="35195"/>
                  <a:pt x="943330" y="78611"/>
                </a:cubicBezTo>
                <a:cubicBezTo>
                  <a:pt x="943330" y="122027"/>
                  <a:pt x="908135" y="157222"/>
                  <a:pt x="864719" y="157222"/>
                </a:cubicBezTo>
                <a:cubicBezTo>
                  <a:pt x="821303" y="157222"/>
                  <a:pt x="786108" y="122027"/>
                  <a:pt x="786108" y="78611"/>
                </a:cubicBezTo>
                <a:cubicBezTo>
                  <a:pt x="786108" y="35195"/>
                  <a:pt x="821303" y="0"/>
                  <a:pt x="864719" y="0"/>
                </a:cubicBezTo>
                <a:close/>
                <a:moveTo>
                  <a:pt x="471665" y="0"/>
                </a:moveTo>
                <a:cubicBezTo>
                  <a:pt x="515081" y="0"/>
                  <a:pt x="550276" y="35195"/>
                  <a:pt x="550276" y="78611"/>
                </a:cubicBezTo>
                <a:cubicBezTo>
                  <a:pt x="550276" y="122027"/>
                  <a:pt x="515081" y="157222"/>
                  <a:pt x="471665" y="157222"/>
                </a:cubicBezTo>
                <a:cubicBezTo>
                  <a:pt x="428249" y="157222"/>
                  <a:pt x="393054" y="122027"/>
                  <a:pt x="393054" y="78611"/>
                </a:cubicBezTo>
                <a:cubicBezTo>
                  <a:pt x="393054" y="35195"/>
                  <a:pt x="428249" y="0"/>
                  <a:pt x="471665" y="0"/>
                </a:cubicBezTo>
                <a:close/>
                <a:moveTo>
                  <a:pt x="78611" y="0"/>
                </a:moveTo>
                <a:cubicBezTo>
                  <a:pt x="122027" y="0"/>
                  <a:pt x="157222" y="35195"/>
                  <a:pt x="157222" y="78611"/>
                </a:cubicBezTo>
                <a:cubicBezTo>
                  <a:pt x="157222" y="122027"/>
                  <a:pt x="122027" y="157222"/>
                  <a:pt x="78611" y="157222"/>
                </a:cubicBezTo>
                <a:cubicBezTo>
                  <a:pt x="35195" y="157222"/>
                  <a:pt x="0" y="122027"/>
                  <a:pt x="0" y="78611"/>
                </a:cubicBezTo>
                <a:cubicBezTo>
                  <a:pt x="0" y="35195"/>
                  <a:pt x="35195" y="0"/>
                  <a:pt x="78611" y="0"/>
                </a:cubicBezTo>
                <a:close/>
              </a:path>
            </a:pathLst>
          </a:custGeom>
          <a:noFill/>
          <a:ln>
            <a:solidFill>
              <a:schemeClr val="bg1">
                <a:alpha val="5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5" name="Simulator Screen Recording - iPhone 16 Plus - 2025-01-25 at 20.53.29.mp4">
            <a:hlinkClick r:id="" action="ppaction://media"/>
            <a:extLst>
              <a:ext uri="{FF2B5EF4-FFF2-40B4-BE49-F238E27FC236}">
                <a16:creationId xmlns:a16="http://schemas.microsoft.com/office/drawing/2014/main" id="{9B52629B-0550-FF84-484F-F5607FF96D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3263" y="0"/>
            <a:ext cx="3163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2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239</Words>
  <Application>Microsoft Macintosh PowerPoint</Application>
  <PresentationFormat>Widescreen</PresentationFormat>
  <Paragraphs>80</Paragraphs>
  <Slides>11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.AppleSystemUIFont</vt:lpstr>
      <vt:lpstr>Arial</vt:lpstr>
      <vt:lpstr>Calibri</vt:lpstr>
      <vt:lpstr>Lato</vt:lpstr>
      <vt:lpstr>Montserrat</vt:lpstr>
      <vt:lpstr>Roboto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Robbyfathur</dc:creator>
  <cp:lastModifiedBy>Gregor Špan</cp:lastModifiedBy>
  <cp:revision>1</cp:revision>
  <dcterms:created xsi:type="dcterms:W3CDTF">2023-04-14T03:09:28Z</dcterms:created>
  <dcterms:modified xsi:type="dcterms:W3CDTF">2025-01-29T13:01:08Z</dcterms:modified>
</cp:coreProperties>
</file>